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Effect of vascular risk factors on RLC-induced protection.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48135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Jiwon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Yang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2(2):61-68.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9131D0-7307-FE48-BCFA-C09D715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82" y="2010410"/>
            <a:ext cx="7916540" cy="275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26</cp:revision>
  <dcterms:created xsi:type="dcterms:W3CDTF">2018-02-11T19:11:44Z</dcterms:created>
  <dcterms:modified xsi:type="dcterms:W3CDTF">2019-05-02T18:07:53Z</dcterms:modified>
</cp:coreProperties>
</file>