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9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21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7/26/24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Kjølhede</a:t>
            </a:r>
            <a:r>
              <a:rPr lang="en-US" altLang="zh-CN" sz="1400" dirty="0">
                <a:latin typeface="Arial"/>
                <a:cs typeface="Arial"/>
              </a:rPr>
              <a:t> 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6(6): 208-213.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87257B-DB4F-0B4A-993D-6F3C6B5F15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521" y="916568"/>
            <a:ext cx="7658501" cy="498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116</cp:revision>
  <dcterms:created xsi:type="dcterms:W3CDTF">2018-02-11T19:11:44Z</dcterms:created>
  <dcterms:modified xsi:type="dcterms:W3CDTF">2024-07-26T18:13:22Z</dcterms:modified>
</cp:coreProperties>
</file>