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2024/2/3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4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Patil</a:t>
            </a:r>
            <a:r>
              <a:rPr lang="en-US" altLang="zh-CN" sz="1400" dirty="0">
                <a:latin typeface="Arial"/>
                <a:cs typeface="Arial"/>
              </a:rPr>
              <a:t>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6(3): 88-97.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CE15A4-4DD0-F947-8426-EFF9A1C4F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50" y="1835150"/>
            <a:ext cx="8242300" cy="318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114</cp:revision>
  <dcterms:created xsi:type="dcterms:W3CDTF">2018-02-11T19:11:44Z</dcterms:created>
  <dcterms:modified xsi:type="dcterms:W3CDTF">2024-02-03T05:24:01Z</dcterms:modified>
</cp:coreProperties>
</file>