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Patil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88-97.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591608-5506-874D-838F-1465CE827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050" y="2609850"/>
            <a:ext cx="32639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2024-02-03T05:23:37Z</dcterms:modified>
</cp:coreProperties>
</file>