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Patil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88-97.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87A8B0-B68B-284E-BBC0-51708E87B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260" y="1128308"/>
            <a:ext cx="6273478" cy="434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112</cp:revision>
  <dcterms:created xsi:type="dcterms:W3CDTF">2018-02-11T19:11:44Z</dcterms:created>
  <dcterms:modified xsi:type="dcterms:W3CDTF">2024-02-03T05:23:12Z</dcterms:modified>
</cp:coreProperties>
</file>