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45"/>
    <p:restoredTop sz="94627"/>
  </p:normalViewPr>
  <p:slideViewPr>
    <p:cSldViewPr snapToGrid="0" snapToObjects="1">
      <p:cViewPr>
        <p:scale>
          <a:sx n="87" d="100"/>
          <a:sy n="87" d="100"/>
        </p:scale>
        <p:origin x="1472" y="6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74974-315F-7747-AE60-7BA5111197D7}" type="datetimeFigureOut">
              <a:rPr lang="en-US" smtClean="0"/>
              <a:t>2/3/24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985DA-B8C5-034E-AFF2-88DF45403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5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985DA-B8C5-034E-AFF2-88DF454032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3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2024/2/3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2024/2/3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2024/2/3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2024/2/3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2024/2/3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2024/2/3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2024/2/3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2024/2/3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2024/2/3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2024/2/3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2024/2/3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2024/2/3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266747"/>
            <a:ext cx="7968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1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49125" y="6247263"/>
            <a:ext cx="71855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 err="1">
                <a:latin typeface="Arial"/>
                <a:cs typeface="Arial"/>
              </a:rPr>
              <a:t>Patil</a:t>
            </a:r>
            <a:r>
              <a:rPr lang="en-US" altLang="zh-CN" sz="1400" dirty="0">
                <a:latin typeface="Arial"/>
                <a:cs typeface="Arial"/>
              </a:rPr>
              <a:t> et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al.,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2023;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6(3): 88-97.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412AE7-8D1A-BA4A-B28F-EB671D2AD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759" y="1224115"/>
            <a:ext cx="6776884" cy="469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16</Words>
  <Application>Microsoft Macintosh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Microsoft Office User</cp:lastModifiedBy>
  <cp:revision>111</cp:revision>
  <dcterms:created xsi:type="dcterms:W3CDTF">2018-02-11T19:11:44Z</dcterms:created>
  <dcterms:modified xsi:type="dcterms:W3CDTF">2024-02-03T05:22:42Z</dcterms:modified>
</cp:coreProperties>
</file>