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Zhang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5(2</a:t>
            </a:r>
            <a:r>
              <a:rPr lang="en-US" altLang="zh-CN" sz="1400">
                <a:latin typeface="Arial"/>
                <a:cs typeface="Arial"/>
              </a:rPr>
              <a:t>):59-69.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3B237-A2FB-1A45-B08C-8ECC19767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114" y="907235"/>
            <a:ext cx="6461611" cy="51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84</cp:revision>
  <dcterms:created xsi:type="dcterms:W3CDTF">2018-02-11T19:11:44Z</dcterms:created>
  <dcterms:modified xsi:type="dcterms:W3CDTF">2022-08-13T04:58:13Z</dcterms:modified>
</cp:coreProperties>
</file>