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6/20/21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Schematic overview of transgenes that can bolster the therapeutic properties of adult stem cells (Up and down arrows indicate overexpression and suppression respectively).</a:t>
            </a: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 err="1">
                <a:latin typeface="Arial"/>
                <a:cs typeface="Arial"/>
              </a:rPr>
              <a:t>En</a:t>
            </a:r>
            <a:r>
              <a:rPr lang="en-US" altLang="zh-Hans" sz="1400" dirty="0">
                <a:latin typeface="Arial"/>
                <a:cs typeface="Arial"/>
              </a:rPr>
              <a:t> Ping Yap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4(2):71-87.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C74680-50C7-614B-83B2-55589B8AD9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3283"/>
          <a:stretch/>
        </p:blipFill>
        <p:spPr>
          <a:xfrm>
            <a:off x="0" y="1503835"/>
            <a:ext cx="9144000" cy="343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43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68</cp:revision>
  <dcterms:created xsi:type="dcterms:W3CDTF">2018-02-11T19:11:44Z</dcterms:created>
  <dcterms:modified xsi:type="dcterms:W3CDTF">2021-06-20T15:55:11Z</dcterms:modified>
</cp:coreProperties>
</file>