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1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135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6/20/21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2021/6/20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2021/6/20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2021/6/20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2021/6/20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2021/6/20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2021/6/20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2021/6/20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2021/6/20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2021/6/20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2021/6/20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2021/6/20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2021/6/20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 Schematic highlighting the types of adult stem cells that can be used to potentially restore the failing heart by attenuating adverse cardiac remodeling and improving cardiac function.  </a:t>
            </a:r>
          </a:p>
        </p:txBody>
      </p:sp>
      <p:sp>
        <p:nvSpPr>
          <p:cNvPr id="6" name="矩形 5"/>
          <p:cNvSpPr/>
          <p:nvPr/>
        </p:nvSpPr>
        <p:spPr>
          <a:xfrm>
            <a:off x="900853" y="6247263"/>
            <a:ext cx="72337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Hans" sz="1400" dirty="0" err="1">
                <a:latin typeface="Arial"/>
                <a:cs typeface="Arial"/>
              </a:rPr>
              <a:t>En</a:t>
            </a:r>
            <a:r>
              <a:rPr lang="en-US" altLang="zh-Hans" sz="1400" dirty="0">
                <a:latin typeface="Arial"/>
                <a:cs typeface="Arial"/>
              </a:rPr>
              <a:t> Ping Yap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et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2021;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4(2):71-87.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F5F5561-DA36-784E-A8F6-A6C760278E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46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67</cp:revision>
  <dcterms:created xsi:type="dcterms:W3CDTF">2018-02-11T19:11:44Z</dcterms:created>
  <dcterms:modified xsi:type="dcterms:W3CDTF">2021-06-20T15:54:02Z</dcterms:modified>
</cp:coreProperties>
</file>