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39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56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2020/5/7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2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Schematic representation illustrating the use of </a:t>
            </a:r>
            <a:r>
              <a:rPr lang="en-US" altLang="zh-CN" sz="1400" dirty="0" err="1">
                <a:latin typeface="Arial" panose="020B0604020202020204" pitchFamily="34" charset="0"/>
                <a:cs typeface="Arial" panose="020B0604020202020204" pitchFamily="34" charset="0"/>
              </a:rPr>
              <a:t>hiPSCs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 to model DC and for identifying novel targets for patient-specific therapies.</a:t>
            </a:r>
          </a:p>
        </p:txBody>
      </p:sp>
      <p:sp>
        <p:nvSpPr>
          <p:cNvPr id="6" name="矩形 5"/>
          <p:cNvSpPr/>
          <p:nvPr/>
        </p:nvSpPr>
        <p:spPr>
          <a:xfrm>
            <a:off x="984739" y="6247263"/>
            <a:ext cx="71499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Shuo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Cong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2020;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3(2):82-97.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FF07ED-F167-4346-8683-799836CD7F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977" y="1395045"/>
            <a:ext cx="8153223" cy="3856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35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54</cp:revision>
  <dcterms:created xsi:type="dcterms:W3CDTF">2018-02-11T19:11:44Z</dcterms:created>
  <dcterms:modified xsi:type="dcterms:W3CDTF">2020-05-07T22:00:30Z</dcterms:modified>
</cp:coreProperties>
</file>