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0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21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53809" y="448076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6.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Detraining ablates the effect of exercise volume on leukocytes in the brain.</a:t>
            </a:r>
          </a:p>
          <a:p>
            <a:pPr algn="just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56475" y="6040255"/>
            <a:ext cx="46506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Poinsatte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2(2):50-60.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929111-933F-B547-8374-1941D396FF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630" y="1684020"/>
            <a:ext cx="8100224" cy="3710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28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30</cp:revision>
  <dcterms:created xsi:type="dcterms:W3CDTF">2018-02-11T19:11:44Z</dcterms:created>
  <dcterms:modified xsi:type="dcterms:W3CDTF">2019-05-02T18:46:27Z</dcterms:modified>
</cp:coreProperties>
</file>