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09" y="448076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Detraining suppresses leukocyte diapedesis into the brain 3 days after stroke.</a:t>
            </a:r>
          </a:p>
        </p:txBody>
      </p:sp>
      <p:sp>
        <p:nvSpPr>
          <p:cNvPr id="6" name="矩形 5"/>
          <p:cNvSpPr/>
          <p:nvPr/>
        </p:nvSpPr>
        <p:spPr>
          <a:xfrm>
            <a:off x="756475" y="6040255"/>
            <a:ext cx="46506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Poinsatte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2(2):50-60.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EE2E2A-C19B-EB4D-8ED6-DFC764AE4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59" y="1488440"/>
            <a:ext cx="8379691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29</cp:revision>
  <dcterms:created xsi:type="dcterms:W3CDTF">2018-02-11T19:11:44Z</dcterms:created>
  <dcterms:modified xsi:type="dcterms:W3CDTF">2019-05-02T18:45:28Z</dcterms:modified>
</cp:coreProperties>
</file>