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0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1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53809" y="4480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Detraining after voluntary exercise increases infarct volumes and splenic T cells. 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6475" y="6040255"/>
            <a:ext cx="46506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Poinsatte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2(2):50-60.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5B21D1-9EA7-A94F-B588-7D5558E119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055" y="1242060"/>
            <a:ext cx="7279551" cy="456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27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28</cp:revision>
  <dcterms:created xsi:type="dcterms:W3CDTF">2018-02-11T19:11:44Z</dcterms:created>
  <dcterms:modified xsi:type="dcterms:W3CDTF">2019-05-02T18:44:31Z</dcterms:modified>
</cp:coreProperties>
</file>