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0"/>
    <p:restoredTop sz="94636"/>
  </p:normalViewPr>
  <p:slideViewPr>
    <p:cSldViewPr snapToGrid="0" snapToObjects="1">
      <p:cViewPr varScale="1">
        <p:scale>
          <a:sx n="84" d="100"/>
          <a:sy n="84" d="100"/>
        </p:scale>
        <p:origin x="21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2019/5/2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2019/5/2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2019/5/2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2019/5/2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2019/5/2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2019/5/2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2019/5/2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2019/5/2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2019/5/2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2019/5/2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2019/5/2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2019/5/2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53809" y="448076"/>
            <a:ext cx="79680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B cell gene expression is altered by consistent exercise.</a:t>
            </a:r>
          </a:p>
        </p:txBody>
      </p:sp>
      <p:sp>
        <p:nvSpPr>
          <p:cNvPr id="6" name="矩形 5"/>
          <p:cNvSpPr/>
          <p:nvPr/>
        </p:nvSpPr>
        <p:spPr>
          <a:xfrm>
            <a:off x="756475" y="6040255"/>
            <a:ext cx="46506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Poinsatte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et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al.</a:t>
            </a:r>
            <a:r>
              <a:rPr lang="en-US" altLang="zh-Hans" sz="1400" dirty="0">
                <a:latin typeface="Arial"/>
                <a:cs typeface="Arial"/>
              </a:rPr>
              <a:t>,</a:t>
            </a:r>
            <a:r>
              <a:rPr lang="zh-Hans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2019;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2(2):50-60.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E30F58-9CDB-3E45-85BD-373458B40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638" y="902962"/>
            <a:ext cx="4068268" cy="499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25</Words>
  <Application>Microsoft Macintosh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Jiang, Xiaoyan</cp:lastModifiedBy>
  <cp:revision>27</cp:revision>
  <dcterms:created xsi:type="dcterms:W3CDTF">2018-02-11T19:11:44Z</dcterms:created>
  <dcterms:modified xsi:type="dcterms:W3CDTF">2019-05-02T18:43:38Z</dcterms:modified>
</cp:coreProperties>
</file>