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0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3809" y="4480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Outbred mice exhibit higher exercise intensity.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6475" y="6040255"/>
            <a:ext cx="46506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Poinsatte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2(2):50-60.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4C846E-C6DA-EF4C-9BD4-EBAC84705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122" y="1176664"/>
            <a:ext cx="5265420" cy="445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24</cp:revision>
  <dcterms:created xsi:type="dcterms:W3CDTF">2018-02-11T19:11:44Z</dcterms:created>
  <dcterms:modified xsi:type="dcterms:W3CDTF">2019-05-02T18:41:43Z</dcterms:modified>
</cp:coreProperties>
</file>