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35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11/5/21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2021/11/5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3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Values of VE (l/min), VO2 (ml/min/kg), and VCO2 (ml/min) during the 1st and 2nd exercises. Points connected by lines are the mean adjusted values estimated by the models (acronyms as in the text).</a:t>
            </a:r>
          </a:p>
        </p:txBody>
      </p:sp>
      <p:sp>
        <p:nvSpPr>
          <p:cNvPr id="6" name="矩形 5"/>
          <p:cNvSpPr/>
          <p:nvPr/>
        </p:nvSpPr>
        <p:spPr>
          <a:xfrm>
            <a:off x="900853" y="6247263"/>
            <a:ext cx="72337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Hans" sz="1400" dirty="0">
                <a:latin typeface="Arial"/>
                <a:cs typeface="Arial"/>
              </a:rPr>
              <a:t>Gaspard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et al.,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2021;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4(4):198-208.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A3C6A7-B07B-6A4C-990D-32DC152490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2599" y="1456592"/>
            <a:ext cx="30988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66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76</cp:revision>
  <dcterms:created xsi:type="dcterms:W3CDTF">2018-02-11T19:11:44Z</dcterms:created>
  <dcterms:modified xsi:type="dcterms:W3CDTF">2021-11-05T18:01:51Z</dcterms:modified>
</cp:coreProperties>
</file>