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Values of VE (l/min), VO2 (ml/min/kg), and VCO2 (ml/min) during the 1st and 2nd exercises. Points connected by lines are the mean adjusted values estimated by the models (acronyms as in the text).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Gaspard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4(4):198-208.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A3C6A7-B07B-6A4C-990D-32DC15249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2599" y="1456592"/>
            <a:ext cx="30988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76</cp:revision>
  <dcterms:created xsi:type="dcterms:W3CDTF">2018-02-11T19:11:44Z</dcterms:created>
  <dcterms:modified xsi:type="dcterms:W3CDTF">2021-11-05T18:01:51Z</dcterms:modified>
</cp:coreProperties>
</file>