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A: Values of HR (bpm) before and 2-h after the 1st exercise. B: Values of HR (bpm) during the 1st and 2nd exercises at 60% and 70% of TET. C: Values of time (seconds) at 75-80% of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HRmax-pred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during the 1st and 2nd exercises. Points connected by lines are the mean adjusted values estimated by the models (acronyms as in the text).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Gaspard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4(4):198-208.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E0EAFF-2B73-DE41-A9ED-0A0340C8D1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949" y="1320800"/>
            <a:ext cx="30861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95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75</cp:revision>
  <dcterms:created xsi:type="dcterms:W3CDTF">2018-02-11T19:11:44Z</dcterms:created>
  <dcterms:modified xsi:type="dcterms:W3CDTF">2021-11-05T18:01:05Z</dcterms:modified>
</cp:coreProperties>
</file>