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Study protocol. The experimental protocol was divided into four main phases; 1) first physical exercise in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normobaric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hypoxic conditions, 2) remote ischemic conditioning (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rIPC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) treatment or sham test during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normoxia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, 3) wash-out during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normoxia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, and 4) second physical exercise in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normobaric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hypoxic conditions.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Gaspard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4(4):198-208.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1E7726-CA38-9940-8C01-4A2ED6024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87402"/>
            <a:ext cx="9144000" cy="248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71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73</cp:revision>
  <dcterms:created xsi:type="dcterms:W3CDTF">2018-02-11T19:11:44Z</dcterms:created>
  <dcterms:modified xsi:type="dcterms:W3CDTF">2021-11-05T17:59:43Z</dcterms:modified>
</cp:coreProperties>
</file>