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9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Mechanisms of lncRNA functions.</a:t>
            </a:r>
          </a:p>
        </p:txBody>
      </p:sp>
      <p:sp>
        <p:nvSpPr>
          <p:cNvPr id="6" name="矩形 5"/>
          <p:cNvSpPr/>
          <p:nvPr/>
        </p:nvSpPr>
        <p:spPr>
          <a:xfrm>
            <a:off x="1500553" y="6247263"/>
            <a:ext cx="66340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Eleftheria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Galatou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Antigone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Lazou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3(1):47-57.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38BABC-06F0-9949-A63F-DC36A10C9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0" y="915965"/>
            <a:ext cx="8603938" cy="51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48</cp:revision>
  <dcterms:created xsi:type="dcterms:W3CDTF">2018-02-11T19:11:44Z</dcterms:created>
  <dcterms:modified xsi:type="dcterms:W3CDTF">2020-02-29T23:43:26Z</dcterms:modified>
</cp:coreProperties>
</file>