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Shifts in the steroid hormone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hormetic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curve may lead to detrimental effects.</a:t>
            </a:r>
          </a:p>
        </p:txBody>
      </p:sp>
      <p:sp>
        <p:nvSpPr>
          <p:cNvPr id="6" name="矩形 5"/>
          <p:cNvSpPr/>
          <p:nvPr/>
        </p:nvSpPr>
        <p:spPr>
          <a:xfrm>
            <a:off x="755691" y="6017955"/>
            <a:ext cx="4222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Sun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2(1):62-74.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9AD8B1-7BBD-E642-BDAF-8E8B1A022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440" y="1241670"/>
            <a:ext cx="6644640" cy="457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21</cp:revision>
  <dcterms:created xsi:type="dcterms:W3CDTF">2018-02-11T19:11:44Z</dcterms:created>
  <dcterms:modified xsi:type="dcterms:W3CDTF">2019-03-01T14:31:56Z</dcterms:modified>
</cp:coreProperties>
</file>