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/>
    <p:restoredTop sz="94636"/>
  </p:normalViewPr>
  <p:slideViewPr>
    <p:cSldViewPr snapToGrid="0" snapToObjects="1">
      <p:cViewPr varScale="1">
        <p:scale>
          <a:sx n="84" d="100"/>
          <a:sy n="84" d="100"/>
        </p:scale>
        <p:origin x="234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91616" y="517029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Common pathways for ischemic preconditioning (IPC) and steroid neuroprotection by pretreatment in the brain.</a:t>
            </a:r>
          </a:p>
        </p:txBody>
      </p:sp>
      <p:sp>
        <p:nvSpPr>
          <p:cNvPr id="6" name="矩形 5"/>
          <p:cNvSpPr/>
          <p:nvPr/>
        </p:nvSpPr>
        <p:spPr>
          <a:xfrm>
            <a:off x="755691" y="6017955"/>
            <a:ext cx="42226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b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Sun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2(1):62-74.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35BC802-D562-214A-8C1E-C29063AC0A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8021" y="944657"/>
            <a:ext cx="4984357" cy="490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20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20</cp:revision>
  <dcterms:created xsi:type="dcterms:W3CDTF">2018-02-11T19:11:44Z</dcterms:created>
  <dcterms:modified xsi:type="dcterms:W3CDTF">2019-03-01T14:30:46Z</dcterms:modified>
</cp:coreProperties>
</file>