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9"/>
    <p:restoredTop sz="93881"/>
  </p:normalViewPr>
  <p:slideViewPr>
    <p:cSldViewPr snapToGrid="0" snapToObjects="1">
      <p:cViewPr varScale="1">
        <p:scale>
          <a:sx n="109" d="100"/>
          <a:sy n="109" d="100"/>
        </p:scale>
        <p:origin x="215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5/10/24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9125" y="6247263"/>
            <a:ext cx="71855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Salazar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2023;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6(5): 165-169.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66000A2-1FEB-154D-8817-D9BD97D76D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550" y="1441450"/>
            <a:ext cx="7454900" cy="397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118</cp:revision>
  <dcterms:created xsi:type="dcterms:W3CDTF">2018-02-11T19:11:44Z</dcterms:created>
  <dcterms:modified xsi:type="dcterms:W3CDTF">2024-05-10T19:53:40Z</dcterms:modified>
</cp:coreProperties>
</file>