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7/19/23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2023/7/19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Maximillian C. </a:t>
            </a:r>
            <a:r>
              <a:rPr lang="en-US" altLang="zh-CN" sz="1400" dirty="0" err="1">
                <a:latin typeface="Arial"/>
                <a:cs typeface="Arial"/>
              </a:rPr>
              <a:t>Borlongan</a:t>
            </a:r>
            <a:r>
              <a:rPr lang="en-US" altLang="zh-CN" sz="1400" dirty="0">
                <a:latin typeface="Arial"/>
                <a:cs typeface="Arial"/>
              </a:rPr>
              <a:t> and </a:t>
            </a:r>
            <a:r>
              <a:rPr lang="en-US" altLang="zh-CN" sz="1400" dirty="0" err="1">
                <a:latin typeface="Arial"/>
                <a:cs typeface="Arial"/>
              </a:rPr>
              <a:t>Jea</a:t>
            </a:r>
            <a:r>
              <a:rPr lang="en-US" altLang="zh-CN" sz="1400" dirty="0">
                <a:latin typeface="Arial"/>
                <a:cs typeface="Arial"/>
              </a:rPr>
              <a:t>-Young Lee,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6(1): 11-14.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0D7326-10A8-0947-9F37-BBA281AC2F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2935" y="1734407"/>
            <a:ext cx="5578128" cy="335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20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107</cp:revision>
  <dcterms:created xsi:type="dcterms:W3CDTF">2018-02-11T19:11:44Z</dcterms:created>
  <dcterms:modified xsi:type="dcterms:W3CDTF">2023-07-19T04:04:04Z</dcterms:modified>
</cp:coreProperties>
</file>