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7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Comparison Analyses’ heatmaps of immunoregulatory genes in the three preconditioned experimental groups. </a:t>
            </a: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Harman et 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4(1):58-68.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E47C2B-76D6-B141-A9F3-3F2672662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14" y="1330059"/>
            <a:ext cx="8556023" cy="428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30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67</cp:revision>
  <dcterms:created xsi:type="dcterms:W3CDTF">2018-02-11T19:11:44Z</dcterms:created>
  <dcterms:modified xsi:type="dcterms:W3CDTF">2021-04-20T19:20:28Z</dcterms:modified>
</cp:coreProperties>
</file>