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2021/4/20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5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An integrated synthesis of potential signal transduction responses to repetitive (HX9)  preconditioning.</a:t>
            </a: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Harman 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4(1):58-68.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27654-11BB-9C49-80DA-A4EF5FFE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97" y="1359877"/>
            <a:ext cx="3560985" cy="44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32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67</cp:revision>
  <dcterms:created xsi:type="dcterms:W3CDTF">2018-02-11T19:11:44Z</dcterms:created>
  <dcterms:modified xsi:type="dcterms:W3CDTF">2021-04-20T19:18:54Z</dcterms:modified>
</cp:coreProperties>
</file>