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2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Main mechanisms of hypothermia induced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cardioprotection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It is likely that these mechanisms are interconnected.</a:t>
            </a:r>
          </a:p>
        </p:txBody>
      </p:sp>
      <p:sp>
        <p:nvSpPr>
          <p:cNvPr id="6" name="矩形 5"/>
          <p:cNvSpPr/>
          <p:nvPr/>
        </p:nvSpPr>
        <p:spPr>
          <a:xfrm>
            <a:off x="1500553" y="6093373"/>
            <a:ext cx="66340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Pasquale Pagliaro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3(1):31-46.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B616C0-2576-B643-9317-8C993D015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0352"/>
            <a:ext cx="9144000" cy="417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50</cp:revision>
  <dcterms:created xsi:type="dcterms:W3CDTF">2018-02-11T19:11:44Z</dcterms:created>
  <dcterms:modified xsi:type="dcterms:W3CDTF">2020-03-06T22:04:05Z</dcterms:modified>
</cp:coreProperties>
</file>