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/>
    <p:restoredTop sz="94636"/>
  </p:normalViewPr>
  <p:slideViewPr>
    <p:cSldViewPr snapToGrid="0" snapToObjects="1">
      <p:cViewPr varScale="1">
        <p:scale>
          <a:sx n="84" d="100"/>
          <a:sy n="84" d="100"/>
        </p:scale>
        <p:origin x="23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2019/3/6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1616" y="517029"/>
            <a:ext cx="7968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3. Three organs that differ in their response to UA and the role that UA play in these organs.</a:t>
            </a:r>
          </a:p>
          <a:p>
            <a:pPr algn="just"/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3523" y="5756344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b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altLang="zh-CN" sz="14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Ytrehus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al.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2019;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2(1):40-49.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81055-43E0-3F4B-88A4-5883A2A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548" y="1348777"/>
            <a:ext cx="4234180" cy="386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22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22</cp:revision>
  <dcterms:created xsi:type="dcterms:W3CDTF">2018-02-11T19:11:44Z</dcterms:created>
  <dcterms:modified xsi:type="dcterms:W3CDTF">2019-03-06T12:33:39Z</dcterms:modified>
</cp:coreProperties>
</file>