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1616" y="517029"/>
            <a:ext cx="796804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2: Gene expression (mRNA) in cell cultures of vascular cells with and without 500 µM UA added to the cell culture medium for 4 hours (relative values compared to control and normalized to reference gene RPL13a). Values are mean ± SEM. Data presented are the authors unpublished observations. a) Monocyte chemoattractant protein-1 (MCP-1), intercellular adhesion molecule 1 (ICAM-1), and interleukin-8 (IL-8) in HUVEC endothelial cells with and without the URAT1 inhibitor probenecid. b) MCP-1 and IL-8 in contractile phenotype of vascular smooth muscle in human coronary artery smooth muscle cells (HCASMC) and c) Glut9 gene Slc2a in synthetic and contractile phenotype HCASMC. 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33523" y="5756344"/>
            <a:ext cx="452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b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Ytrehus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2(1):40-49.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B45575-1E94-504D-A648-CF89E883A8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616" y="2579370"/>
            <a:ext cx="8602133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123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23</cp:revision>
  <dcterms:created xsi:type="dcterms:W3CDTF">2018-02-11T19:11:44Z</dcterms:created>
  <dcterms:modified xsi:type="dcterms:W3CDTF">2019-03-06T12:32:55Z</dcterms:modified>
</cp:coreProperties>
</file>