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6(2): 33-41.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E9B90A-EF65-9649-886E-7913DD096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552700"/>
            <a:ext cx="5486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108</cp:revision>
  <dcterms:created xsi:type="dcterms:W3CDTF">2018-02-11T19:11:44Z</dcterms:created>
  <dcterms:modified xsi:type="dcterms:W3CDTF">2023-11-01T15:44:02Z</dcterms:modified>
</cp:coreProperties>
</file>