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1"/>
    <p:restoredTop sz="94611"/>
  </p:normalViewPr>
  <p:slideViewPr>
    <p:cSldViewPr snapToGrid="0" snapToObjects="1">
      <p:cViewPr varScale="1">
        <p:scale>
          <a:sx n="109" d="100"/>
          <a:sy n="109" d="100"/>
        </p:scale>
        <p:origin x="13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74974-315F-7747-AE60-7BA5111197D7}" type="datetimeFigureOut">
              <a:rPr lang="en-US" smtClean="0"/>
              <a:t>6/1/22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985DA-B8C5-034E-AFF2-88DF45403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5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985DA-B8C5-034E-AFF2-88DF454032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3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2022/6/1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2022/6/1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2022/6/1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2022/6/1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2022/6/1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2022/6/1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2022/6/1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2022/6/1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2022/6/1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2022/6/1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2022/6/1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2022/6/1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392745"/>
            <a:ext cx="7968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1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Schematic representation of four main mechanical, cellular and molecular effectors of coronary microvascular dysfunction (see respective module).</a:t>
            </a:r>
          </a:p>
        </p:txBody>
      </p:sp>
      <p:sp>
        <p:nvSpPr>
          <p:cNvPr id="6" name="矩形 5"/>
          <p:cNvSpPr/>
          <p:nvPr/>
        </p:nvSpPr>
        <p:spPr>
          <a:xfrm>
            <a:off x="1219199" y="6247263"/>
            <a:ext cx="69154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ans" sz="1400" dirty="0" err="1">
                <a:latin typeface="Arial"/>
                <a:cs typeface="Arial"/>
              </a:rPr>
              <a:t>Lamprou</a:t>
            </a:r>
            <a:r>
              <a:rPr lang="en-US" altLang="zh-Hans" sz="1400" dirty="0">
                <a:latin typeface="Arial"/>
                <a:cs typeface="Arial"/>
              </a:rPr>
              <a:t> et al</a:t>
            </a:r>
            <a:r>
              <a:rPr lang="en-US" altLang="zh-CN" sz="1400" dirty="0">
                <a:latin typeface="Arial"/>
                <a:cs typeface="Arial"/>
              </a:rPr>
              <a:t>,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2022;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5(1):30-50.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ADF0E2-D824-CC47-9B3D-8258E0F17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26" y="879231"/>
            <a:ext cx="7042220" cy="492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36</Words>
  <Application>Microsoft Macintosh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Microsoft Office User</cp:lastModifiedBy>
  <cp:revision>81</cp:revision>
  <dcterms:created xsi:type="dcterms:W3CDTF">2018-02-11T19:11:44Z</dcterms:created>
  <dcterms:modified xsi:type="dcterms:W3CDTF">2022-06-01T14:47:12Z</dcterms:modified>
</cp:coreProperties>
</file>