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21"/>
    <p:restoredTop sz="94611"/>
  </p:normalViewPr>
  <p:slideViewPr>
    <p:cSldViewPr snapToGrid="0" snapToObjects="1">
      <p:cViewPr varScale="1">
        <p:scale>
          <a:sx n="109" d="100"/>
          <a:sy n="109" d="100"/>
        </p:scale>
        <p:origin x="1352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274974-315F-7747-AE60-7BA5111197D7}" type="datetimeFigureOut">
              <a:rPr lang="en-US" smtClean="0"/>
              <a:t>4/20/21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B985DA-B8C5-034E-AFF2-88DF454032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05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6B985DA-B8C5-034E-AFF2-88DF4540325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1039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7836905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526734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9303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778860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92276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64161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9955965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10373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788242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8334964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1097962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ED25F7-7A56-914C-8662-8ACAE45D2669}" type="datetimeFigureOut">
              <a:rPr kumimoji="1" lang="zh-CN" altLang="en-US" smtClean="0"/>
              <a:t>2021/4/20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FE98-63CB-064E-9851-676C6668AE67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49679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587977" y="392745"/>
            <a:ext cx="796804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Figure 3</a:t>
            </a:r>
            <a:r>
              <a:rPr lang="en-US" altLang="zh-CN" sz="1400" dirty="0">
                <a:latin typeface="Arial" panose="020B0604020202020204" pitchFamily="34" charset="0"/>
                <a:cs typeface="Arial" panose="020B0604020202020204" pitchFamily="34" charset="0"/>
              </a:rPr>
              <a:t>. Overview illustrating the dichotomic effects and suggested mechanisms of the atypical chemokine MIF in ischemic stroke as evidenced by experimental and correlative clinical studies.</a:t>
            </a:r>
            <a:r>
              <a:rPr lang="zh-CN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zh-CN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900853" y="6247263"/>
            <a:ext cx="723379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altLang="zh-CN" sz="1400" dirty="0">
                <a:latin typeface="Arial"/>
                <a:cs typeface="Arial"/>
              </a:rPr>
              <a:t>Wang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et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al.</a:t>
            </a:r>
            <a:r>
              <a:rPr lang="en-US" altLang="zh-Hans" sz="1400" dirty="0">
                <a:latin typeface="Arial"/>
                <a:cs typeface="Arial"/>
              </a:rPr>
              <a:t>,</a:t>
            </a:r>
            <a:r>
              <a:rPr lang="zh-Hans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Conditioning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Medicine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2021;</a:t>
            </a:r>
            <a:r>
              <a:rPr lang="zh-CN" altLang="en-US" sz="1400" dirty="0">
                <a:latin typeface="Arial"/>
                <a:cs typeface="Arial"/>
              </a:rPr>
              <a:t> </a:t>
            </a:r>
            <a:r>
              <a:rPr lang="en-US" altLang="zh-CN" sz="1400" dirty="0">
                <a:latin typeface="Arial"/>
                <a:cs typeface="Arial"/>
              </a:rPr>
              <a:t>4(1):39-57.</a:t>
            </a:r>
            <a:endParaRPr lang="zh-CN" altLang="en-US" sz="1400" dirty="0">
              <a:latin typeface="Arial"/>
              <a:cs typeface="Arial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8A27FE2C-70DA-F342-AC12-61D3A58489E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86384"/>
            <a:ext cx="9144000" cy="5085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6927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41</Words>
  <Application>Microsoft Macintosh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宋体</vt:lpstr>
      <vt:lpstr>Arial</vt:lpstr>
      <vt:lpstr>Calibri</vt:lpstr>
      <vt:lpstr>Office 主题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Xiaoyan Jiang</dc:creator>
  <cp:lastModifiedBy>Microsoft Office User</cp:lastModifiedBy>
  <cp:revision>70</cp:revision>
  <dcterms:created xsi:type="dcterms:W3CDTF">2018-02-11T19:11:44Z</dcterms:created>
  <dcterms:modified xsi:type="dcterms:W3CDTF">2021-04-20T18:51:18Z</dcterms:modified>
</cp:coreProperties>
</file>