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Expression and effects of atypical chemokines (ACKs) in ischemic stroke.</a:t>
            </a:r>
            <a:r>
              <a:rPr lang="zh-CN" alt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4(1):39-57.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4D0F13-BC45-0446-AF96-B25F17FFD1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93740"/>
            <a:ext cx="9144000" cy="227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29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70</cp:revision>
  <dcterms:created xsi:type="dcterms:W3CDTF">2018-02-11T19:11:44Z</dcterms:created>
  <dcterms:modified xsi:type="dcterms:W3CDTF">2021-04-20T18:50:45Z</dcterms:modified>
</cp:coreProperties>
</file>