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21"/>
    <p:restoredTop sz="94611"/>
  </p:normalViewPr>
  <p:slideViewPr>
    <p:cSldViewPr snapToGrid="0" snapToObjects="1">
      <p:cViewPr varScale="1">
        <p:scale>
          <a:sx n="109" d="100"/>
          <a:sy n="109" d="100"/>
        </p:scale>
        <p:origin x="135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74974-315F-7747-AE60-7BA5111197D7}" type="datetimeFigureOut">
              <a:rPr lang="en-US" smtClean="0"/>
              <a:t>4/20/21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B985DA-B8C5-034E-AFF2-88DF4540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57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B985DA-B8C5-034E-AFF2-88DF454032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039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392745"/>
            <a:ext cx="79680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1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altLang="zh-CN" sz="1400">
                <a:latin typeface="Arial" panose="020B0604020202020204" pitchFamily="34" charset="0"/>
                <a:cs typeface="Arial" panose="020B0604020202020204" pitchFamily="34" charset="0"/>
              </a:rPr>
              <a:t>The multifaceted impact of classical chemokines on the pathogenesis of ischemic stroke – classes, cells, receptors, and downstream effects.</a:t>
            </a:r>
            <a:r>
              <a:rPr lang="zh-CN" altLang="en-US" sz="1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900853" y="6247263"/>
            <a:ext cx="723379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Wang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et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al.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2021;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4(1):39-57.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C3EB06B-CB22-7A4E-8908-EBD6614AD7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103990"/>
            <a:ext cx="9144000" cy="465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39</Words>
  <Application>Microsoft Macintosh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Microsoft Office User</cp:lastModifiedBy>
  <cp:revision>70</cp:revision>
  <dcterms:created xsi:type="dcterms:W3CDTF">2018-02-11T19:11:44Z</dcterms:created>
  <dcterms:modified xsi:type="dcterms:W3CDTF">2021-04-20T18:50:09Z</dcterms:modified>
</cp:coreProperties>
</file>