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1"/>
    <p:restoredTop sz="94619"/>
  </p:normalViewPr>
  <p:slideViewPr>
    <p:cSldViewPr snapToGrid="0" snapToObjects="1">
      <p:cViewPr varScale="1">
        <p:scale>
          <a:sx n="109" d="100"/>
          <a:sy n="109" d="100"/>
        </p:scale>
        <p:origin x="12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2020/3/1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2020/3/1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3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 Potential routes of nanoparticle administration applied in cardiovascular disease - their advantages/disadvantages.</a:t>
            </a:r>
          </a:p>
        </p:txBody>
      </p:sp>
      <p:sp>
        <p:nvSpPr>
          <p:cNvPr id="6" name="矩形 5"/>
          <p:cNvSpPr/>
          <p:nvPr/>
        </p:nvSpPr>
        <p:spPr>
          <a:xfrm>
            <a:off x="1500553" y="6093373"/>
            <a:ext cx="6634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Abraham Mendez-Fernandez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2020;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3(1):18-30.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29C4D-66A2-0242-ACA9-A4FABBC82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15" y="1666264"/>
            <a:ext cx="6435969" cy="341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32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51</cp:revision>
  <dcterms:created xsi:type="dcterms:W3CDTF">2018-02-11T19:11:44Z</dcterms:created>
  <dcterms:modified xsi:type="dcterms:W3CDTF">2020-03-01T16:57:57Z</dcterms:modified>
</cp:coreProperties>
</file>