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>
        <p:scale>
          <a:sx n="70" d="100"/>
          <a:sy n="70" d="100"/>
        </p:scale>
        <p:origin x="2744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6" y="517029"/>
            <a:ext cx="79680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4. Potential avenues of negative conditioning of mitochondrial dysfunction in age-related neurodegenerative diseases and their associated potential mechanisms of action. The three main proposed modes of negative conditioning are biological and pharmacological inhibition, use of phytochemicals, and dietary restriction.</a:t>
            </a:r>
          </a:p>
        </p:txBody>
      </p:sp>
      <p:sp>
        <p:nvSpPr>
          <p:cNvPr id="6" name="矩形 5"/>
          <p:cNvSpPr/>
          <p:nvPr/>
        </p:nvSpPr>
        <p:spPr>
          <a:xfrm>
            <a:off x="930371" y="6013610"/>
            <a:ext cx="45913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b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Selvaraji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2(1):30-39.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58ECAF-9855-D046-BCA0-AF4FF974FC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6335" y="1728402"/>
            <a:ext cx="4518606" cy="428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45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21</cp:revision>
  <dcterms:created xsi:type="dcterms:W3CDTF">2018-02-11T19:11:44Z</dcterms:created>
  <dcterms:modified xsi:type="dcterms:W3CDTF">2019-03-02T02:14:46Z</dcterms:modified>
</cp:coreProperties>
</file>