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636"/>
  </p:normalViewPr>
  <p:slideViewPr>
    <p:cSldViewPr snapToGrid="0" snapToObjects="1">
      <p:cViewPr varScale="1">
        <p:scale>
          <a:sx n="84" d="100"/>
          <a:sy n="84" d="100"/>
        </p:scale>
        <p:origin x="234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kumimoji="1"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78369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52673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9303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77886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kumimoji="1"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227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86416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995596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4103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57882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83349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10979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349679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1616" y="517029"/>
            <a:ext cx="7968045" cy="738664"/>
          </a:xfrm>
          <a:prstGeom prst="rect">
            <a:avLst/>
          </a:prstGeom>
        </p:spPr>
        <p:txBody>
          <a:bodyPr wrap="square">
            <a:spAutoFit/>
          </a:bodyPr>
          <a:lstStyle/>
          <a:p>
            <a:pPr algn="just"/>
            <a:r>
              <a:rPr lang="en-US" altLang="zh-CN" sz="1400" dirty="0">
                <a:latin typeface="Arial"/>
                <a:cs typeface="Arial"/>
              </a:rPr>
              <a:t>Figure </a:t>
            </a:r>
            <a:r>
              <a:rPr lang="en-US" altLang="zh-CN" sz="1400" dirty="0">
                <a:latin typeface="Arial" panose="020B0604020202020204" pitchFamily="34" charset="0"/>
                <a:cs typeface="Arial" panose="020B0604020202020204" pitchFamily="34" charset="0"/>
              </a:rPr>
              <a:t>2. Mitochondrion, a dynamic organelle, has several important functions in its physiological state. Apart from its primary role in regulating the bioenergetics of the cell through the electron transport chain, it also regulates the fusion-fission cycles, calcium levels and cell death.</a:t>
            </a:r>
          </a:p>
        </p:txBody>
      </p:sp>
      <p:sp>
        <p:nvSpPr>
          <p:cNvPr id="6" name="矩形 5"/>
          <p:cNvSpPr/>
          <p:nvPr/>
        </p:nvSpPr>
        <p:spPr>
          <a:xfrm>
            <a:off x="966947" y="5756344"/>
            <a:ext cx="4591321" cy="523220"/>
          </a:xfrm>
          <a:prstGeom prst="rect">
            <a:avLst/>
          </a:prstGeom>
        </p:spPr>
        <p:txBody>
          <a:bodyPr wrap="none">
            <a:spAutoFit/>
          </a:bodyPr>
          <a:lstStyle/>
          <a:p>
            <a:pPr algn="just"/>
            <a:br>
              <a:rPr lang="en-US" altLang="zh-CN" sz="1400" dirty="0">
                <a:solidFill>
                  <a:srgbClr val="000000"/>
                </a:solidFill>
                <a:latin typeface="Arial" panose="020B0604020202020204" pitchFamily="34" charset="0"/>
                <a:ea typeface="Calibri" panose="020F0502020204030204" pitchFamily="34" charset="0"/>
              </a:rPr>
            </a:br>
            <a:r>
              <a:rPr lang="en-US" altLang="zh-CN" sz="1400" dirty="0" err="1">
                <a:solidFill>
                  <a:srgbClr val="000000"/>
                </a:solidFill>
                <a:latin typeface="Arial" panose="020B0604020202020204" pitchFamily="34" charset="0"/>
                <a:ea typeface="Calibri" panose="020F0502020204030204" pitchFamily="34" charset="0"/>
              </a:rPr>
              <a:t>Selvaraji</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et</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al.</a:t>
            </a:r>
            <a:r>
              <a:rPr lang="en-US" altLang="zh-Hans" sz="1400" dirty="0">
                <a:latin typeface="Arial"/>
                <a:cs typeface="Arial"/>
              </a:rPr>
              <a:t>,</a:t>
            </a:r>
            <a:r>
              <a:rPr lang="zh-Hans" altLang="en-US" sz="1400" dirty="0">
                <a:latin typeface="Arial"/>
                <a:cs typeface="Arial"/>
              </a:rPr>
              <a:t> </a:t>
            </a:r>
            <a:r>
              <a:rPr lang="en-US" altLang="zh-CN" sz="1400" dirty="0">
                <a:latin typeface="Arial"/>
                <a:cs typeface="Arial"/>
              </a:rPr>
              <a:t>Conditioning</a:t>
            </a:r>
            <a:r>
              <a:rPr lang="zh-CN" altLang="en-US" sz="1400" dirty="0">
                <a:latin typeface="Arial"/>
                <a:cs typeface="Arial"/>
              </a:rPr>
              <a:t> </a:t>
            </a:r>
            <a:r>
              <a:rPr lang="en-US" altLang="zh-CN" sz="1400" dirty="0">
                <a:latin typeface="Arial"/>
                <a:cs typeface="Arial"/>
              </a:rPr>
              <a:t>Medicine</a:t>
            </a:r>
            <a:r>
              <a:rPr lang="zh-CN" altLang="en-US" sz="1400" dirty="0">
                <a:latin typeface="Arial"/>
                <a:cs typeface="Arial"/>
              </a:rPr>
              <a:t> </a:t>
            </a:r>
            <a:r>
              <a:rPr lang="en-US" altLang="zh-CN" sz="1400" dirty="0">
                <a:latin typeface="Arial"/>
                <a:cs typeface="Arial"/>
              </a:rPr>
              <a:t>2019;</a:t>
            </a:r>
            <a:r>
              <a:rPr lang="zh-CN" altLang="en-US" sz="1400" dirty="0">
                <a:latin typeface="Arial"/>
                <a:cs typeface="Arial"/>
              </a:rPr>
              <a:t> </a:t>
            </a:r>
            <a:r>
              <a:rPr lang="en-US" altLang="zh-CN" sz="1400" dirty="0">
                <a:latin typeface="Arial"/>
                <a:cs typeface="Arial"/>
              </a:rPr>
              <a:t>2(1):30-39.</a:t>
            </a:r>
            <a:endParaRPr lang="zh-CN" altLang="en-US" sz="1400" dirty="0">
              <a:latin typeface="Arial"/>
              <a:cs typeface="Arial"/>
            </a:endParaRPr>
          </a:p>
        </p:txBody>
      </p:sp>
      <p:pic>
        <p:nvPicPr>
          <p:cNvPr id="3" name="Picture 2">
            <a:extLst>
              <a:ext uri="{FF2B5EF4-FFF2-40B4-BE49-F238E27FC236}">
                <a16:creationId xmlns:a16="http://schemas.microsoft.com/office/drawing/2014/main" id="{BFE7B9BC-0CD2-F541-8E0E-B1EB47A0E881}"/>
              </a:ext>
            </a:extLst>
          </p:cNvPr>
          <p:cNvPicPr>
            <a:picLocks noChangeAspect="1"/>
          </p:cNvPicPr>
          <p:nvPr/>
        </p:nvPicPr>
        <p:blipFill>
          <a:blip r:embed="rId2"/>
          <a:stretch>
            <a:fillRect/>
          </a:stretch>
        </p:blipFill>
        <p:spPr>
          <a:xfrm>
            <a:off x="1682750" y="1549400"/>
            <a:ext cx="5778500" cy="3759200"/>
          </a:xfrm>
          <a:prstGeom prst="rect">
            <a:avLst/>
          </a:prstGeom>
        </p:spPr>
      </p:pic>
    </p:spTree>
    <p:extLst>
      <p:ext uri="{BB962C8B-B14F-4D97-AF65-F5344CB8AC3E}">
        <p14:creationId xmlns:p14="http://schemas.microsoft.com/office/powerpoint/2010/main" val="1526692701"/>
      </p:ext>
    </p:extLst>
  </p:cSld>
  <p:clrMapOvr>
    <a:masterClrMapping/>
  </p:clrMapOvr>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3</Words>
  <Application>Microsoft Macintosh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宋体</vt:lpstr>
      <vt:lpstr>Arial</vt:lpstr>
      <vt:lpstr>Calibri</vt:lpstr>
      <vt:lpstr>Office 主题</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Xiaoyan Jiang</dc:creator>
  <cp:lastModifiedBy>Jiang, Xiaoyan</cp:lastModifiedBy>
  <cp:revision>21</cp:revision>
  <dcterms:created xsi:type="dcterms:W3CDTF">2018-02-11T19:11:44Z</dcterms:created>
  <dcterms:modified xsi:type="dcterms:W3CDTF">2019-03-02T02:13:25Z</dcterms:modified>
</cp:coreProperties>
</file>