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1"/>
    <p:restoredTop sz="94636"/>
  </p:normalViewPr>
  <p:slideViewPr>
    <p:cSldViewPr snapToGrid="0" snapToObjects="1">
      <p:cViewPr varScale="1">
        <p:scale>
          <a:sx n="84" d="100"/>
          <a:sy n="84" d="100"/>
        </p:scale>
        <p:origin x="234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kumimoji="1"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zh-CN" altLang="en-US"/>
              <a:t>单击此处编辑母版副标题样式</a:t>
            </a:r>
          </a:p>
        </p:txBody>
      </p:sp>
      <p:sp>
        <p:nvSpPr>
          <p:cNvPr id="4" name="日期占位符 3"/>
          <p:cNvSpPr>
            <a:spLocks noGrp="1"/>
          </p:cNvSpPr>
          <p:nvPr>
            <p:ph type="dt" sz="half" idx="10"/>
          </p:nvPr>
        </p:nvSpPr>
        <p:spPr/>
        <p:txBody>
          <a:bodyPr/>
          <a:lstStyle/>
          <a:p>
            <a:fld id="{8DED25F7-7A56-914C-8662-8ACAE45D2669}" type="datetimeFigureOut">
              <a:rPr kumimoji="1" lang="zh-CN" altLang="en-US" smtClean="0"/>
              <a:t>2019/3/1</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1783690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竖排文本占位符 2"/>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8DED25F7-7A56-914C-8662-8ACAE45D2669}" type="datetimeFigureOut">
              <a:rPr kumimoji="1" lang="zh-CN" altLang="en-US" smtClean="0"/>
              <a:t>2019/3/1</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526734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kumimoji="1" lang="zh-CN" altLang="en-US"/>
              <a:t>单击此处编辑母版标题样式</a:t>
            </a:r>
          </a:p>
        </p:txBody>
      </p:sp>
      <p:sp>
        <p:nvSpPr>
          <p:cNvPr id="3" name="竖排文本占位符 2"/>
          <p:cNvSpPr>
            <a:spLocks noGrp="1"/>
          </p:cNvSpPr>
          <p:nvPr>
            <p:ph type="body" orient="vert" idx="1"/>
          </p:nvPr>
        </p:nvSpPr>
        <p:spPr>
          <a:xfrm>
            <a:off x="457200" y="274638"/>
            <a:ext cx="6019800" cy="5851525"/>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8DED25F7-7A56-914C-8662-8ACAE45D2669}" type="datetimeFigureOut">
              <a:rPr kumimoji="1" lang="zh-CN" altLang="en-US" smtClean="0"/>
              <a:t>2019/3/1</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993039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内容占位符 2"/>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8DED25F7-7A56-914C-8662-8ACAE45D2669}" type="datetimeFigureOut">
              <a:rPr kumimoji="1" lang="zh-CN" altLang="en-US" smtClean="0"/>
              <a:t>2019/3/1</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778860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kumimoji="1"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zh-CN" altLang="en-US"/>
              <a:t>单击此处编辑母版文本样式</a:t>
            </a:r>
          </a:p>
        </p:txBody>
      </p:sp>
      <p:sp>
        <p:nvSpPr>
          <p:cNvPr id="4" name="日期占位符 3"/>
          <p:cNvSpPr>
            <a:spLocks noGrp="1"/>
          </p:cNvSpPr>
          <p:nvPr>
            <p:ph type="dt" sz="half" idx="10"/>
          </p:nvPr>
        </p:nvSpPr>
        <p:spPr/>
        <p:txBody>
          <a:bodyPr/>
          <a:lstStyle/>
          <a:p>
            <a:fld id="{8DED25F7-7A56-914C-8662-8ACAE45D2669}" type="datetimeFigureOut">
              <a:rPr kumimoji="1" lang="zh-CN" altLang="en-US" smtClean="0"/>
              <a:t>2019/3/1</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922767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p:cNvSpPr>
            <a:spLocks noGrp="1"/>
          </p:cNvSpPr>
          <p:nvPr>
            <p:ph type="dt" sz="half" idx="10"/>
          </p:nvPr>
        </p:nvSpPr>
        <p:spPr/>
        <p:txBody>
          <a:bodyPr/>
          <a:lstStyle/>
          <a:p>
            <a:fld id="{8DED25F7-7A56-914C-8662-8ACAE45D2669}" type="datetimeFigureOut">
              <a:rPr kumimoji="1" lang="zh-CN" altLang="en-US" smtClean="0"/>
              <a:t>2019/3/1</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1864161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1"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p:cNvSpPr>
            <a:spLocks noGrp="1"/>
          </p:cNvSpPr>
          <p:nvPr>
            <p:ph type="dt" sz="half" idx="10"/>
          </p:nvPr>
        </p:nvSpPr>
        <p:spPr/>
        <p:txBody>
          <a:bodyPr/>
          <a:lstStyle/>
          <a:p>
            <a:fld id="{8DED25F7-7A56-914C-8662-8ACAE45D2669}" type="datetimeFigureOut">
              <a:rPr kumimoji="1" lang="zh-CN" altLang="en-US" smtClean="0"/>
              <a:t>2019/3/1</a:t>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幻灯片编号占位符 8"/>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2995596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日期占位符 2"/>
          <p:cNvSpPr>
            <a:spLocks noGrp="1"/>
          </p:cNvSpPr>
          <p:nvPr>
            <p:ph type="dt" sz="half" idx="10"/>
          </p:nvPr>
        </p:nvSpPr>
        <p:spPr/>
        <p:txBody>
          <a:bodyPr/>
          <a:lstStyle/>
          <a:p>
            <a:fld id="{8DED25F7-7A56-914C-8662-8ACAE45D2669}" type="datetimeFigureOut">
              <a:rPr kumimoji="1" lang="zh-CN" altLang="en-US" smtClean="0"/>
              <a:t>2019/3/1</a:t>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2410373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DED25F7-7A56-914C-8662-8ACAE45D2669}" type="datetimeFigureOut">
              <a:rPr kumimoji="1" lang="zh-CN" altLang="en-US" smtClean="0"/>
              <a:t>2019/3/1</a:t>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3578824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kumimoji="1"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zh-CN" altLang="en-US"/>
              <a:t>单击此处编辑母版文本样式</a:t>
            </a:r>
          </a:p>
        </p:txBody>
      </p:sp>
      <p:sp>
        <p:nvSpPr>
          <p:cNvPr id="5" name="日期占位符 4"/>
          <p:cNvSpPr>
            <a:spLocks noGrp="1"/>
          </p:cNvSpPr>
          <p:nvPr>
            <p:ph type="dt" sz="half" idx="10"/>
          </p:nvPr>
        </p:nvSpPr>
        <p:spPr/>
        <p:txBody>
          <a:bodyPr/>
          <a:lstStyle/>
          <a:p>
            <a:fld id="{8DED25F7-7A56-914C-8662-8ACAE45D2669}" type="datetimeFigureOut">
              <a:rPr kumimoji="1" lang="zh-CN" altLang="en-US" smtClean="0"/>
              <a:t>2019/3/1</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2833496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kumimoji="1"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zh-CN" altLang="en-US"/>
              <a:t>单击此处编辑母版文本样式</a:t>
            </a:r>
          </a:p>
        </p:txBody>
      </p:sp>
      <p:sp>
        <p:nvSpPr>
          <p:cNvPr id="5" name="日期占位符 4"/>
          <p:cNvSpPr>
            <a:spLocks noGrp="1"/>
          </p:cNvSpPr>
          <p:nvPr>
            <p:ph type="dt" sz="half" idx="10"/>
          </p:nvPr>
        </p:nvSpPr>
        <p:spPr/>
        <p:txBody>
          <a:bodyPr/>
          <a:lstStyle/>
          <a:p>
            <a:fld id="{8DED25F7-7A56-914C-8662-8ACAE45D2669}" type="datetimeFigureOut">
              <a:rPr kumimoji="1" lang="zh-CN" altLang="en-US" smtClean="0"/>
              <a:t>2019/3/1</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3109796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ED25F7-7A56-914C-8662-8ACAE45D2669}" type="datetimeFigureOut">
              <a:rPr kumimoji="1" lang="zh-CN" altLang="en-US" smtClean="0"/>
              <a:t>2019/3/1</a:t>
            </a:fld>
            <a:endParaRPr kumimoji="1"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幻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1349679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91616" y="517029"/>
            <a:ext cx="7968045" cy="738664"/>
          </a:xfrm>
          <a:prstGeom prst="rect">
            <a:avLst/>
          </a:prstGeom>
        </p:spPr>
        <p:txBody>
          <a:bodyPr wrap="square">
            <a:spAutoFit/>
          </a:bodyPr>
          <a:lstStyle/>
          <a:p>
            <a:pPr algn="just"/>
            <a:r>
              <a:rPr lang="en-US" altLang="zh-CN" sz="1400" dirty="0">
                <a:latin typeface="Arial"/>
                <a:cs typeface="Arial"/>
              </a:rPr>
              <a:t>Figure </a:t>
            </a:r>
            <a:r>
              <a:rPr lang="en-US" altLang="zh-CN" sz="1400" dirty="0">
                <a:latin typeface="Arial" panose="020B0604020202020204" pitchFamily="34" charset="0"/>
                <a:cs typeface="Arial" panose="020B0604020202020204" pitchFamily="34" charset="0"/>
              </a:rPr>
              <a:t>2. Mitochondrion, a dynamic organelle, has several important functions in its physiological state. Apart from its primary role in regulating the bioenergetics of the cell through the electron transport chain, it also regulates the fusion-fission cycles, calcium levels and cell death.</a:t>
            </a:r>
          </a:p>
        </p:txBody>
      </p:sp>
      <p:sp>
        <p:nvSpPr>
          <p:cNvPr id="6" name="矩形 5"/>
          <p:cNvSpPr/>
          <p:nvPr/>
        </p:nvSpPr>
        <p:spPr>
          <a:xfrm>
            <a:off x="966947" y="5756344"/>
            <a:ext cx="4591321" cy="523220"/>
          </a:xfrm>
          <a:prstGeom prst="rect">
            <a:avLst/>
          </a:prstGeom>
        </p:spPr>
        <p:txBody>
          <a:bodyPr wrap="none">
            <a:spAutoFit/>
          </a:bodyPr>
          <a:lstStyle/>
          <a:p>
            <a:pPr algn="just"/>
            <a:br>
              <a:rPr lang="en-US" altLang="zh-CN" sz="1400" dirty="0">
                <a:solidFill>
                  <a:srgbClr val="000000"/>
                </a:solidFill>
                <a:latin typeface="Arial" panose="020B0604020202020204" pitchFamily="34" charset="0"/>
                <a:ea typeface="Calibri" panose="020F0502020204030204" pitchFamily="34" charset="0"/>
              </a:rPr>
            </a:br>
            <a:r>
              <a:rPr lang="en-US" altLang="zh-CN" sz="1400" dirty="0" err="1">
                <a:solidFill>
                  <a:srgbClr val="000000"/>
                </a:solidFill>
                <a:latin typeface="Arial" panose="020B0604020202020204" pitchFamily="34" charset="0"/>
                <a:ea typeface="Calibri" panose="020F0502020204030204" pitchFamily="34" charset="0"/>
              </a:rPr>
              <a:t>Selvaraji</a:t>
            </a:r>
            <a:r>
              <a:rPr lang="zh-CN" altLang="en-US" sz="1400" dirty="0">
                <a:solidFill>
                  <a:srgbClr val="000000"/>
                </a:solidFill>
                <a:latin typeface="Arial" panose="020B0604020202020204" pitchFamily="34" charset="0"/>
                <a:ea typeface="Calibri" panose="020F0502020204030204" pitchFamily="34" charset="0"/>
              </a:rPr>
              <a:t> </a:t>
            </a:r>
            <a:r>
              <a:rPr lang="en-US" altLang="zh-CN" sz="1400" dirty="0">
                <a:solidFill>
                  <a:srgbClr val="000000"/>
                </a:solidFill>
                <a:latin typeface="Arial" panose="020B0604020202020204" pitchFamily="34" charset="0"/>
                <a:ea typeface="Calibri" panose="020F0502020204030204" pitchFamily="34" charset="0"/>
              </a:rPr>
              <a:t>et</a:t>
            </a:r>
            <a:r>
              <a:rPr lang="zh-CN" altLang="en-US" sz="1400" dirty="0">
                <a:solidFill>
                  <a:srgbClr val="000000"/>
                </a:solidFill>
                <a:latin typeface="Arial" panose="020B0604020202020204" pitchFamily="34" charset="0"/>
                <a:ea typeface="Calibri" panose="020F0502020204030204" pitchFamily="34" charset="0"/>
              </a:rPr>
              <a:t> </a:t>
            </a:r>
            <a:r>
              <a:rPr lang="en-US" altLang="zh-CN" sz="1400" dirty="0">
                <a:solidFill>
                  <a:srgbClr val="000000"/>
                </a:solidFill>
                <a:latin typeface="Arial" panose="020B0604020202020204" pitchFamily="34" charset="0"/>
                <a:ea typeface="Calibri" panose="020F0502020204030204" pitchFamily="34" charset="0"/>
              </a:rPr>
              <a:t>al.</a:t>
            </a:r>
            <a:r>
              <a:rPr lang="en-US" altLang="zh-Hans" sz="1400" dirty="0">
                <a:latin typeface="Arial"/>
                <a:cs typeface="Arial"/>
              </a:rPr>
              <a:t>,</a:t>
            </a:r>
            <a:r>
              <a:rPr lang="zh-Hans" altLang="en-US" sz="1400" dirty="0">
                <a:latin typeface="Arial"/>
                <a:cs typeface="Arial"/>
              </a:rPr>
              <a:t> </a:t>
            </a:r>
            <a:r>
              <a:rPr lang="en-US" altLang="zh-CN" sz="1400" dirty="0">
                <a:latin typeface="Arial"/>
                <a:cs typeface="Arial"/>
              </a:rPr>
              <a:t>Conditioning</a:t>
            </a:r>
            <a:r>
              <a:rPr lang="zh-CN" altLang="en-US" sz="1400" dirty="0">
                <a:latin typeface="Arial"/>
                <a:cs typeface="Arial"/>
              </a:rPr>
              <a:t> </a:t>
            </a:r>
            <a:r>
              <a:rPr lang="en-US" altLang="zh-CN" sz="1400" dirty="0">
                <a:latin typeface="Arial"/>
                <a:cs typeface="Arial"/>
              </a:rPr>
              <a:t>Medicine</a:t>
            </a:r>
            <a:r>
              <a:rPr lang="zh-CN" altLang="en-US" sz="1400" dirty="0">
                <a:latin typeface="Arial"/>
                <a:cs typeface="Arial"/>
              </a:rPr>
              <a:t> </a:t>
            </a:r>
            <a:r>
              <a:rPr lang="en-US" altLang="zh-CN" sz="1400" dirty="0">
                <a:latin typeface="Arial"/>
                <a:cs typeface="Arial"/>
              </a:rPr>
              <a:t>2019;</a:t>
            </a:r>
            <a:r>
              <a:rPr lang="zh-CN" altLang="en-US" sz="1400" dirty="0">
                <a:latin typeface="Arial"/>
                <a:cs typeface="Arial"/>
              </a:rPr>
              <a:t> </a:t>
            </a:r>
            <a:r>
              <a:rPr lang="en-US" altLang="zh-CN" sz="1400" dirty="0">
                <a:latin typeface="Arial"/>
                <a:cs typeface="Arial"/>
              </a:rPr>
              <a:t>2(1):30-39.</a:t>
            </a:r>
            <a:endParaRPr lang="zh-CN" altLang="en-US" sz="1400" dirty="0">
              <a:latin typeface="Arial"/>
              <a:cs typeface="Arial"/>
            </a:endParaRPr>
          </a:p>
        </p:txBody>
      </p:sp>
      <p:pic>
        <p:nvPicPr>
          <p:cNvPr id="3" name="Picture 2">
            <a:extLst>
              <a:ext uri="{FF2B5EF4-FFF2-40B4-BE49-F238E27FC236}">
                <a16:creationId xmlns:a16="http://schemas.microsoft.com/office/drawing/2014/main" id="{BFE7B9BC-0CD2-F541-8E0E-B1EB47A0E881}"/>
              </a:ext>
            </a:extLst>
          </p:cNvPr>
          <p:cNvPicPr>
            <a:picLocks noChangeAspect="1"/>
          </p:cNvPicPr>
          <p:nvPr/>
        </p:nvPicPr>
        <p:blipFill>
          <a:blip r:embed="rId2"/>
          <a:stretch>
            <a:fillRect/>
          </a:stretch>
        </p:blipFill>
        <p:spPr>
          <a:xfrm>
            <a:off x="1682750" y="1549400"/>
            <a:ext cx="5778500" cy="3759200"/>
          </a:xfrm>
          <a:prstGeom prst="rect">
            <a:avLst/>
          </a:prstGeom>
        </p:spPr>
      </p:pic>
    </p:spTree>
    <p:extLst>
      <p:ext uri="{BB962C8B-B14F-4D97-AF65-F5344CB8AC3E}">
        <p14:creationId xmlns:p14="http://schemas.microsoft.com/office/powerpoint/2010/main" val="1526692701"/>
      </p:ext>
    </p:extLst>
  </p:cSld>
  <p:clrMapOvr>
    <a:masterClrMapping/>
  </p:clrMapOvr>
</p:sld>
</file>

<file path=ppt/theme/theme1.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TotalTime>
  <Words>3</Words>
  <Application>Microsoft Macintosh PowerPoint</Application>
  <PresentationFormat>On-screen Show (4:3)</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宋体</vt:lpstr>
      <vt:lpstr>Arial</vt:lpstr>
      <vt:lpstr>Calibri</vt:lpstr>
      <vt:lpstr>Office 主题</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Xiaoyan Jiang</dc:creator>
  <cp:lastModifiedBy>Jiang, Xiaoyan</cp:lastModifiedBy>
  <cp:revision>21</cp:revision>
  <dcterms:created xsi:type="dcterms:W3CDTF">2018-02-11T19:11:44Z</dcterms:created>
  <dcterms:modified xsi:type="dcterms:W3CDTF">2019-03-02T02:13:25Z</dcterms:modified>
</cp:coreProperties>
</file>