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An illustration of the correlation between age and the occurrence of neurodegenerative diseases. With increasing age, the incidence of neurodegenerative diseases is posited to increase almost exponentially.</a:t>
            </a:r>
          </a:p>
        </p:txBody>
      </p:sp>
      <p:sp>
        <p:nvSpPr>
          <p:cNvPr id="6" name="矩形 5"/>
          <p:cNvSpPr/>
          <p:nvPr/>
        </p:nvSpPr>
        <p:spPr>
          <a:xfrm>
            <a:off x="966947" y="5756344"/>
            <a:ext cx="4591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Selvaraji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2(1):30-39.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00CFFC-6631-F844-A1FB-FA13A53A1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100" y="1809750"/>
            <a:ext cx="55118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20</cp:revision>
  <dcterms:created xsi:type="dcterms:W3CDTF">2018-02-11T19:11:44Z</dcterms:created>
  <dcterms:modified xsi:type="dcterms:W3CDTF">2019-03-02T02:12:19Z</dcterms:modified>
</cp:coreProperties>
</file>