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1"/>
    <p:restoredTop sz="94636"/>
  </p:normalViewPr>
  <p:slideViewPr>
    <p:cSldViewPr snapToGrid="0" snapToObjects="1">
      <p:cViewPr varScale="1">
        <p:scale>
          <a:sx n="84" d="100"/>
          <a:sy n="84" d="100"/>
        </p:scale>
        <p:origin x="234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2019/3/1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2019/3/1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2019/3/1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2019/3/1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2019/3/1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2019/3/1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2019/3/1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2019/3/1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2019/3/1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2019/3/1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2019/3/1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2019/3/1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391616" y="517029"/>
            <a:ext cx="796804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An illustration of the correlation between age and the occurrence of neurodegenerative diseases. With increasing age, the incidence of neurodegenerative diseases is posited to increase almost exponentially.</a:t>
            </a:r>
          </a:p>
        </p:txBody>
      </p:sp>
      <p:sp>
        <p:nvSpPr>
          <p:cNvPr id="6" name="矩形 5"/>
          <p:cNvSpPr/>
          <p:nvPr/>
        </p:nvSpPr>
        <p:spPr>
          <a:xfrm>
            <a:off x="966947" y="5756344"/>
            <a:ext cx="45913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b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en-US" altLang="zh-CN" sz="1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Selvaraji</a:t>
            </a: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et</a:t>
            </a: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al.</a:t>
            </a:r>
            <a:r>
              <a:rPr lang="en-US" altLang="zh-Hans" sz="1400" dirty="0">
                <a:latin typeface="Arial"/>
                <a:cs typeface="Arial"/>
              </a:rPr>
              <a:t>,</a:t>
            </a:r>
            <a:r>
              <a:rPr lang="zh-Hans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2019;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2(1):30-39.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800CFFC-6631-F844-A1FB-FA13A53A15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6100" y="1809750"/>
            <a:ext cx="5511800" cy="323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33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Jiang, Xiaoyan</cp:lastModifiedBy>
  <cp:revision>20</cp:revision>
  <dcterms:created xsi:type="dcterms:W3CDTF">2018-02-11T19:11:44Z</dcterms:created>
  <dcterms:modified xsi:type="dcterms:W3CDTF">2019-03-02T02:12:19Z</dcterms:modified>
</cp:coreProperties>
</file>