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/>
    <p:restoredTop sz="93881"/>
  </p:normalViewPr>
  <p:slideViewPr>
    <p:cSldViewPr snapToGrid="0" snapToObjects="1">
      <p:cViewPr varScale="1">
        <p:scale>
          <a:sx n="109" d="100"/>
          <a:sy n="109" d="100"/>
        </p:scale>
        <p:origin x="1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8/13/25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2025/8/13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2025/8/13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2025/8/13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2025/8/13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2025/8/13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2025/8/13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2025/8/13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23291" y="6247263"/>
            <a:ext cx="6411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Sophie </a:t>
            </a:r>
            <a:r>
              <a:rPr lang="en-US" altLang="zh-CN" sz="1400" dirty="0" err="1">
                <a:latin typeface="Arial"/>
                <a:cs typeface="Arial"/>
              </a:rPr>
              <a:t>Béraud</a:t>
            </a:r>
            <a:r>
              <a:rPr lang="en-US" altLang="zh-CN" sz="1400" dirty="0">
                <a:latin typeface="Arial"/>
                <a:cs typeface="Arial"/>
              </a:rPr>
              <a:t>-Dufour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al.; 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2024;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7(2): 69-80.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02BFE-3A38-0142-84FA-AC05C89E4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9350"/>
            <a:ext cx="68580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130</cp:revision>
  <dcterms:created xsi:type="dcterms:W3CDTF">2018-02-11T19:11:44Z</dcterms:created>
  <dcterms:modified xsi:type="dcterms:W3CDTF">2025-08-13T18:07:09Z</dcterms:modified>
</cp:coreProperties>
</file>