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zh-CN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021"/>
    <p:restoredTop sz="93881"/>
  </p:normalViewPr>
  <p:slideViewPr>
    <p:cSldViewPr snapToGrid="0" snapToObjects="1">
      <p:cViewPr varScale="1">
        <p:scale>
          <a:sx n="109" d="100"/>
          <a:sy n="109" d="100"/>
        </p:scale>
        <p:origin x="1928" y="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274974-315F-7747-AE60-7BA5111197D7}" type="datetimeFigureOut">
              <a:rPr lang="en-US" smtClean="0"/>
              <a:t>8/13/25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B985DA-B8C5-034E-AFF2-88DF454032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20575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6B985DA-B8C5-034E-AFF2-88DF4540325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0399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2025/8/13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7836905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2025/8/13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5267346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和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2025/8/13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9930390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2025/8/13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7788600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2025/8/13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9227675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2025/8/13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8641619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2025/8/13</a:t>
            </a:fld>
            <a:endParaRPr kumimoji="1"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9" name="幻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9955965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2025/8/13</a:t>
            </a:fld>
            <a:endParaRPr kumimoji="1"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5" name="幻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4103730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2025/8/13</a:t>
            </a:fld>
            <a:endParaRPr kumimoji="1"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5788242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2025/8/13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8334964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2025/8/13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1097962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ED25F7-7A56-914C-8662-8ACAE45D2669}" type="datetimeFigureOut">
              <a:rPr kumimoji="1" lang="zh-CN" altLang="en-US" smtClean="0"/>
              <a:t>2025/8/13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3496796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587977" y="266747"/>
            <a:ext cx="7968045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altLang="zh-CN" sz="1400" dirty="0">
                <a:latin typeface="Arial"/>
                <a:cs typeface="Arial"/>
              </a:rPr>
              <a:t>Figure 1</a:t>
            </a:r>
            <a:r>
              <a:rPr lang="en-US" altLang="zh-CN" sz="1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zh-CN" alt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altLang="zh-CN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1723291" y="6247263"/>
            <a:ext cx="6411351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altLang="zh-CN" sz="1400" dirty="0">
                <a:latin typeface="Arial"/>
                <a:cs typeface="Arial"/>
              </a:rPr>
              <a:t>Sophie </a:t>
            </a:r>
            <a:r>
              <a:rPr lang="en-US" altLang="zh-CN" sz="1400" dirty="0" err="1">
                <a:latin typeface="Arial"/>
                <a:cs typeface="Arial"/>
              </a:rPr>
              <a:t>Béraud</a:t>
            </a:r>
            <a:r>
              <a:rPr lang="en-US" altLang="zh-CN" sz="1400" dirty="0">
                <a:latin typeface="Arial"/>
                <a:cs typeface="Arial"/>
              </a:rPr>
              <a:t>-Dufour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et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al.; Conditioning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Medicine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2024;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7(2): 69-80.</a:t>
            </a:r>
            <a:endParaRPr lang="zh-CN" altLang="en-US" sz="1400" dirty="0">
              <a:latin typeface="Arial"/>
              <a:cs typeface="Arial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9E88C76A-3C41-9340-B379-12E40809E94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95450" y="1441450"/>
            <a:ext cx="5753100" cy="3975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66927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办公室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办公室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办公室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91</TotalTime>
  <Words>17</Words>
  <Application>Microsoft Macintosh PowerPoint</Application>
  <PresentationFormat>On-screen Show (4:3)</PresentationFormat>
  <Paragraphs>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宋体</vt:lpstr>
      <vt:lpstr>Arial</vt:lpstr>
      <vt:lpstr>Calibri</vt:lpstr>
      <vt:lpstr>Office 主题</vt:lpstr>
      <vt:lpstr>PowerPoint Presentation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Xiaoyan Jiang</dc:creator>
  <cp:lastModifiedBy>Microsoft Office User</cp:lastModifiedBy>
  <cp:revision>129</cp:revision>
  <dcterms:created xsi:type="dcterms:W3CDTF">2018-02-11T19:11:44Z</dcterms:created>
  <dcterms:modified xsi:type="dcterms:W3CDTF">2025-08-13T18:06:36Z</dcterms:modified>
</cp:coreProperties>
</file>