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Alvarez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6(5): 155-159.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66014F-97EA-0E4A-8065-68CF76C3C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777" y="1430214"/>
            <a:ext cx="6553198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115</cp:revision>
  <dcterms:created xsi:type="dcterms:W3CDTF">2018-02-11T19:11:44Z</dcterms:created>
  <dcterms:modified xsi:type="dcterms:W3CDTF">2024-05-10T19:37:25Z</dcterms:modified>
</cp:coreProperties>
</file>