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7/18/23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Thirunavukarasu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6(1): 1-3.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683CA3-669D-414D-AF5B-A65F2FAA7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4524"/>
            <a:ext cx="9144000" cy="570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106</cp:revision>
  <dcterms:created xsi:type="dcterms:W3CDTF">2018-02-11T19:11:44Z</dcterms:created>
  <dcterms:modified xsi:type="dcterms:W3CDTF">2023-07-19T03:30:26Z</dcterms:modified>
</cp:coreProperties>
</file>