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4/20/21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Possible effects of microbiota-derived metabolites on acute brain injury.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Fink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4(1):28-38.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8A70B6-4014-544E-8005-8B3232345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277" y="953431"/>
            <a:ext cx="7057292" cy="504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68</cp:revision>
  <dcterms:created xsi:type="dcterms:W3CDTF">2018-02-11T19:11:44Z</dcterms:created>
  <dcterms:modified xsi:type="dcterms:W3CDTF">2021-04-20T18:24:40Z</dcterms:modified>
</cp:coreProperties>
</file>