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35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4/20/21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2021/4/20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 The gut-brain axis in acute brain injury. Acute brain injury induces microbiota dysbiosis and is associated with a stress response, intestinal barrier dysfunction, and immune imbalance.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00853" y="6247263"/>
            <a:ext cx="72337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Hans" sz="1400" dirty="0">
                <a:latin typeface="Arial"/>
                <a:cs typeface="Arial"/>
              </a:rPr>
              <a:t>Fink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2021;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4(1):28-38.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520A0BF-45D2-CD4C-85C3-92784878B3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5292" y="1088754"/>
            <a:ext cx="4599354" cy="4770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68</cp:revision>
  <dcterms:created xsi:type="dcterms:W3CDTF">2018-02-11T19:11:44Z</dcterms:created>
  <dcterms:modified xsi:type="dcterms:W3CDTF">2021-04-20T18:23:59Z</dcterms:modified>
</cp:coreProperties>
</file>