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5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Tilorone preconditioning did not reduce infarct volume or behavioral deficits in a photothrombotic stroke model.</a:t>
            </a:r>
          </a:p>
        </p:txBody>
      </p:sp>
      <p:sp>
        <p:nvSpPr>
          <p:cNvPr id="6" name="矩形 5"/>
          <p:cNvSpPr/>
          <p:nvPr/>
        </p:nvSpPr>
        <p:spPr>
          <a:xfrm>
            <a:off x="1500553" y="6093373"/>
            <a:ext cx="66340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Yujia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Zhai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3(1):1-8.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753B4-352D-7B4D-A5AD-995841135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408" y="1015186"/>
            <a:ext cx="4035181" cy="469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51</cp:revision>
  <dcterms:created xsi:type="dcterms:W3CDTF">2018-02-11T19:11:44Z</dcterms:created>
  <dcterms:modified xsi:type="dcterms:W3CDTF">2020-03-06T20:27:48Z</dcterms:modified>
</cp:coreProperties>
</file>