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41"/>
    <p:restoredTop sz="94611"/>
  </p:normalViewPr>
  <p:slideViewPr>
    <p:cSldViewPr snapToGrid="0" snapToObjects="1">
      <p:cViewPr varScale="1">
        <p:scale>
          <a:sx n="109" d="100"/>
          <a:sy n="109" d="100"/>
        </p:scale>
        <p:origin x="121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2020/3/6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2020/3/6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2020/3/6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2020/3/6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2020/3/6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2020/3/6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2020/3/6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2020/3/6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2020/3/6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2020/3/6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2020/3/6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2020/3/6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7977" y="392745"/>
            <a:ext cx="79680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4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Intracerebroventricular (ICV) administration of tilorone does not reduce infarct size.</a:t>
            </a:r>
          </a:p>
        </p:txBody>
      </p:sp>
      <p:sp>
        <p:nvSpPr>
          <p:cNvPr id="6" name="矩形 5"/>
          <p:cNvSpPr/>
          <p:nvPr/>
        </p:nvSpPr>
        <p:spPr>
          <a:xfrm>
            <a:off x="1500553" y="6093373"/>
            <a:ext cx="66340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Yujia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Zhai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et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al</a:t>
            </a:r>
            <a:r>
              <a:rPr lang="en-US" altLang="zh-Hans" sz="1400" dirty="0">
                <a:latin typeface="Arial"/>
                <a:cs typeface="Arial"/>
              </a:rPr>
              <a:t>,</a:t>
            </a:r>
            <a:r>
              <a:rPr lang="zh-Hans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2020;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3(1):1-8.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306830-AA08-A64A-BAF6-37926D4DE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409" y="1326164"/>
            <a:ext cx="2807037" cy="435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29</Words>
  <Application>Microsoft Macintosh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Jiang, Xiaoyan</cp:lastModifiedBy>
  <cp:revision>51</cp:revision>
  <dcterms:created xsi:type="dcterms:W3CDTF">2018-02-11T19:11:44Z</dcterms:created>
  <dcterms:modified xsi:type="dcterms:W3CDTF">2020-03-06T20:25:39Z</dcterms:modified>
</cp:coreProperties>
</file>