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Pre-treatment with tilorone can precondition against stroke-induced damage and behavioral dysfunction in mice.</a:t>
            </a:r>
          </a:p>
        </p:txBody>
      </p:sp>
      <p:sp>
        <p:nvSpPr>
          <p:cNvPr id="6" name="矩形 5"/>
          <p:cNvSpPr/>
          <p:nvPr/>
        </p:nvSpPr>
        <p:spPr>
          <a:xfrm>
            <a:off x="1500553" y="6093373"/>
            <a:ext cx="6634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Yujia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Zhai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3(1):1-8.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4821A-92CC-9F47-9729-89DCEE3B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69" y="1218669"/>
            <a:ext cx="26020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50</cp:revision>
  <dcterms:created xsi:type="dcterms:W3CDTF">2018-02-11T19:11:44Z</dcterms:created>
  <dcterms:modified xsi:type="dcterms:W3CDTF">2020-03-06T20:22:58Z</dcterms:modified>
</cp:coreProperties>
</file>