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2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616" y="517029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b="1" dirty="0">
                <a:latin typeface="Arial"/>
                <a:cs typeface="Arial"/>
              </a:rPr>
              <a:t>Figure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8071" y="5756344"/>
            <a:ext cx="420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b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Lan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2(1):50-61.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2146B-53CE-6748-97C8-1833B2E0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20" y="1447800"/>
            <a:ext cx="4926580" cy="44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20</cp:revision>
  <dcterms:created xsi:type="dcterms:W3CDTF">2018-02-11T19:11:44Z</dcterms:created>
  <dcterms:modified xsi:type="dcterms:W3CDTF">2019-03-01T11:18:54Z</dcterms:modified>
</cp:coreProperties>
</file>