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Pie chart of exercise-induced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Reactome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pathways in (A) brain and (B) heart of WKY, and in (C) brain (C) and (D) heart of SHR; red for upregulation, blue for downregulation, and shaded for mixed directions of change. (E) Distribution of change directions in exercise-induced common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Reactome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pathways in brain and heart </a:t>
            </a:r>
            <a:r>
              <a:rPr lang="en-US" altLang="zh-CN" sz="1400" dirty="0" err="1">
                <a:latin typeface="Arial" panose="020B0604020202020204" pitchFamily="34" charset="0"/>
                <a:cs typeface="Arial" panose="020B0604020202020204" pitchFamily="34" charset="0"/>
              </a:rPr>
              <a:t>vasculomes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 of SHR.</a:t>
            </a:r>
          </a:p>
        </p:txBody>
      </p:sp>
      <p:sp>
        <p:nvSpPr>
          <p:cNvPr id="6" name="矩形 5"/>
          <p:cNvSpPr/>
          <p:nvPr/>
        </p:nvSpPr>
        <p:spPr>
          <a:xfrm>
            <a:off x="1208071" y="5756344"/>
            <a:ext cx="4201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b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Lan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2(1):50-61.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1F113-A465-7F43-8AD2-260E343F9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0" y="1625600"/>
            <a:ext cx="54991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75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20</cp:revision>
  <dcterms:created xsi:type="dcterms:W3CDTF">2018-02-11T19:11:44Z</dcterms:created>
  <dcterms:modified xsi:type="dcterms:W3CDTF">2019-03-01T11:00:11Z</dcterms:modified>
</cp:coreProperties>
</file>