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5" y="440254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Vasculome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heatmap of exercise-induced DEGs in (A) brain and (B) heart of WKY, and in (C) brain and (D) heart of SHR. (E) Distribution of fold-change directions in exercise-induced common DEGs in brain and heart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vasculomes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of SHR.</a:t>
            </a:r>
          </a:p>
        </p:txBody>
      </p:sp>
      <p:sp>
        <p:nvSpPr>
          <p:cNvPr id="6" name="矩形 5"/>
          <p:cNvSpPr/>
          <p:nvPr/>
        </p:nvSpPr>
        <p:spPr>
          <a:xfrm>
            <a:off x="644191" y="6334780"/>
            <a:ext cx="42017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Lan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2(1):50-61.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871867-5FC6-8046-BB2F-3D5A00FAA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188" y="1255693"/>
            <a:ext cx="2882900" cy="515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20</cp:revision>
  <dcterms:created xsi:type="dcterms:W3CDTF">2018-02-11T19:11:44Z</dcterms:created>
  <dcterms:modified xsi:type="dcterms:W3CDTF">2019-03-01T10:59:33Z</dcterms:modified>
</cp:coreProperties>
</file>