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9144000" cy="6858000" type="screen4x3"/>
  <p:notesSz cx="6858000" cy="9144000"/>
  <p:defaultTextStyle>
    <a:defPPr>
      <a:defRPr lang="zh-CN"/>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1"/>
    <p:restoredTop sz="94636"/>
  </p:normalViewPr>
  <p:slideViewPr>
    <p:cSldViewPr snapToGrid="0" snapToObjects="1">
      <p:cViewPr varScale="1">
        <p:scale>
          <a:sx n="84" d="100"/>
          <a:sy n="84" d="100"/>
        </p:scale>
        <p:origin x="2344" y="17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kumimoji="1" lang="zh-CN" altLang="en-US"/>
              <a:t>单击此处编辑母版标题样式</a:t>
            </a:r>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zh-CN" altLang="en-US"/>
              <a:t>单击此处编辑母版副标题样式</a:t>
            </a:r>
          </a:p>
        </p:txBody>
      </p:sp>
      <p:sp>
        <p:nvSpPr>
          <p:cNvPr id="4" name="日期占位符 3"/>
          <p:cNvSpPr>
            <a:spLocks noGrp="1"/>
          </p:cNvSpPr>
          <p:nvPr>
            <p:ph type="dt" sz="half" idx="10"/>
          </p:nvPr>
        </p:nvSpPr>
        <p:spPr/>
        <p:txBody>
          <a:bodyPr/>
          <a:lstStyle/>
          <a:p>
            <a:fld id="{8DED25F7-7A56-914C-8662-8ACAE45D2669}" type="datetimeFigureOut">
              <a:rPr kumimoji="1" lang="zh-CN" altLang="en-US" smtClean="0"/>
              <a:t>2019/3/1</a:t>
            </a:fld>
            <a:endParaRPr kumimoji="1" lang="zh-CN" altLang="en-US"/>
          </a:p>
        </p:txBody>
      </p:sp>
      <p:sp>
        <p:nvSpPr>
          <p:cNvPr id="5" name="页脚占位符 4"/>
          <p:cNvSpPr>
            <a:spLocks noGrp="1"/>
          </p:cNvSpPr>
          <p:nvPr>
            <p:ph type="ftr" sz="quarter" idx="11"/>
          </p:nvPr>
        </p:nvSpPr>
        <p:spPr/>
        <p:txBody>
          <a:bodyPr/>
          <a:lstStyle/>
          <a:p>
            <a:endParaRPr kumimoji="1" lang="zh-CN" altLang="en-US"/>
          </a:p>
        </p:txBody>
      </p:sp>
      <p:sp>
        <p:nvSpPr>
          <p:cNvPr id="6" name="幻灯片编号占位符 5"/>
          <p:cNvSpPr>
            <a:spLocks noGrp="1"/>
          </p:cNvSpPr>
          <p:nvPr>
            <p:ph type="sldNum" sz="quarter" idx="12"/>
          </p:nvPr>
        </p:nvSpPr>
        <p:spPr/>
        <p:txBody>
          <a:bodyPr/>
          <a:lstStyle/>
          <a:p>
            <a:fld id="{F102FE98-63CB-064E-9851-676C6668AE67}" type="slidenum">
              <a:rPr kumimoji="1" lang="zh-CN" altLang="en-US" smtClean="0"/>
              <a:t>‹#›</a:t>
            </a:fld>
            <a:endParaRPr kumimoji="1" lang="zh-CN" altLang="en-US"/>
          </a:p>
        </p:txBody>
      </p:sp>
    </p:spTree>
    <p:extLst>
      <p:ext uri="{BB962C8B-B14F-4D97-AF65-F5344CB8AC3E}">
        <p14:creationId xmlns:p14="http://schemas.microsoft.com/office/powerpoint/2010/main" val="17836905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zh-CN" altLang="en-US"/>
              <a:t>单击此处编辑母版标题样式</a:t>
            </a:r>
          </a:p>
        </p:txBody>
      </p:sp>
      <p:sp>
        <p:nvSpPr>
          <p:cNvPr id="3" name="竖排文本占位符 2"/>
          <p:cNvSpPr>
            <a:spLocks noGrp="1"/>
          </p:cNvSpPr>
          <p:nvPr>
            <p:ph type="body" orient="vert" idx="1"/>
          </p:nvPr>
        </p:nvSpPr>
        <p:spPr/>
        <p:txBody>
          <a:bodyPr vert="eaVert"/>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日期占位符 3"/>
          <p:cNvSpPr>
            <a:spLocks noGrp="1"/>
          </p:cNvSpPr>
          <p:nvPr>
            <p:ph type="dt" sz="half" idx="10"/>
          </p:nvPr>
        </p:nvSpPr>
        <p:spPr/>
        <p:txBody>
          <a:bodyPr/>
          <a:lstStyle/>
          <a:p>
            <a:fld id="{8DED25F7-7A56-914C-8662-8ACAE45D2669}" type="datetimeFigureOut">
              <a:rPr kumimoji="1" lang="zh-CN" altLang="en-US" smtClean="0"/>
              <a:t>2019/3/1</a:t>
            </a:fld>
            <a:endParaRPr kumimoji="1" lang="zh-CN" altLang="en-US"/>
          </a:p>
        </p:txBody>
      </p:sp>
      <p:sp>
        <p:nvSpPr>
          <p:cNvPr id="5" name="页脚占位符 4"/>
          <p:cNvSpPr>
            <a:spLocks noGrp="1"/>
          </p:cNvSpPr>
          <p:nvPr>
            <p:ph type="ftr" sz="quarter" idx="11"/>
          </p:nvPr>
        </p:nvSpPr>
        <p:spPr/>
        <p:txBody>
          <a:bodyPr/>
          <a:lstStyle/>
          <a:p>
            <a:endParaRPr kumimoji="1" lang="zh-CN" altLang="en-US"/>
          </a:p>
        </p:txBody>
      </p:sp>
      <p:sp>
        <p:nvSpPr>
          <p:cNvPr id="6" name="幻灯片编号占位符 5"/>
          <p:cNvSpPr>
            <a:spLocks noGrp="1"/>
          </p:cNvSpPr>
          <p:nvPr>
            <p:ph type="sldNum" sz="quarter" idx="12"/>
          </p:nvPr>
        </p:nvSpPr>
        <p:spPr/>
        <p:txBody>
          <a:bodyPr/>
          <a:lstStyle/>
          <a:p>
            <a:fld id="{F102FE98-63CB-064E-9851-676C6668AE67}" type="slidenum">
              <a:rPr kumimoji="1" lang="zh-CN" altLang="en-US" smtClean="0"/>
              <a:t>‹#›</a:t>
            </a:fld>
            <a:endParaRPr kumimoji="1" lang="zh-CN" altLang="en-US"/>
          </a:p>
        </p:txBody>
      </p:sp>
    </p:spTree>
    <p:extLst>
      <p:ext uri="{BB962C8B-B14F-4D97-AF65-F5344CB8AC3E}">
        <p14:creationId xmlns:p14="http://schemas.microsoft.com/office/powerpoint/2010/main" val="5267346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和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kumimoji="1" lang="zh-CN" altLang="en-US"/>
              <a:t>单击此处编辑母版标题样式</a:t>
            </a:r>
          </a:p>
        </p:txBody>
      </p:sp>
      <p:sp>
        <p:nvSpPr>
          <p:cNvPr id="3" name="竖排文本占位符 2"/>
          <p:cNvSpPr>
            <a:spLocks noGrp="1"/>
          </p:cNvSpPr>
          <p:nvPr>
            <p:ph type="body" orient="vert" idx="1"/>
          </p:nvPr>
        </p:nvSpPr>
        <p:spPr>
          <a:xfrm>
            <a:off x="457200" y="274638"/>
            <a:ext cx="6019800" cy="5851525"/>
          </a:xfrm>
        </p:spPr>
        <p:txBody>
          <a:bodyPr vert="eaVert"/>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日期占位符 3"/>
          <p:cNvSpPr>
            <a:spLocks noGrp="1"/>
          </p:cNvSpPr>
          <p:nvPr>
            <p:ph type="dt" sz="half" idx="10"/>
          </p:nvPr>
        </p:nvSpPr>
        <p:spPr/>
        <p:txBody>
          <a:bodyPr/>
          <a:lstStyle/>
          <a:p>
            <a:fld id="{8DED25F7-7A56-914C-8662-8ACAE45D2669}" type="datetimeFigureOut">
              <a:rPr kumimoji="1" lang="zh-CN" altLang="en-US" smtClean="0"/>
              <a:t>2019/3/1</a:t>
            </a:fld>
            <a:endParaRPr kumimoji="1" lang="zh-CN" altLang="en-US"/>
          </a:p>
        </p:txBody>
      </p:sp>
      <p:sp>
        <p:nvSpPr>
          <p:cNvPr id="5" name="页脚占位符 4"/>
          <p:cNvSpPr>
            <a:spLocks noGrp="1"/>
          </p:cNvSpPr>
          <p:nvPr>
            <p:ph type="ftr" sz="quarter" idx="11"/>
          </p:nvPr>
        </p:nvSpPr>
        <p:spPr/>
        <p:txBody>
          <a:bodyPr/>
          <a:lstStyle/>
          <a:p>
            <a:endParaRPr kumimoji="1" lang="zh-CN" altLang="en-US"/>
          </a:p>
        </p:txBody>
      </p:sp>
      <p:sp>
        <p:nvSpPr>
          <p:cNvPr id="6" name="幻灯片编号占位符 5"/>
          <p:cNvSpPr>
            <a:spLocks noGrp="1"/>
          </p:cNvSpPr>
          <p:nvPr>
            <p:ph type="sldNum" sz="quarter" idx="12"/>
          </p:nvPr>
        </p:nvSpPr>
        <p:spPr/>
        <p:txBody>
          <a:bodyPr/>
          <a:lstStyle/>
          <a:p>
            <a:fld id="{F102FE98-63CB-064E-9851-676C6668AE67}" type="slidenum">
              <a:rPr kumimoji="1" lang="zh-CN" altLang="en-US" smtClean="0"/>
              <a:t>‹#›</a:t>
            </a:fld>
            <a:endParaRPr kumimoji="1" lang="zh-CN" altLang="en-US"/>
          </a:p>
        </p:txBody>
      </p:sp>
    </p:spTree>
    <p:extLst>
      <p:ext uri="{BB962C8B-B14F-4D97-AF65-F5344CB8AC3E}">
        <p14:creationId xmlns:p14="http://schemas.microsoft.com/office/powerpoint/2010/main" val="9930390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zh-CN" altLang="en-US"/>
              <a:t>单击此处编辑母版标题样式</a:t>
            </a:r>
          </a:p>
        </p:txBody>
      </p:sp>
      <p:sp>
        <p:nvSpPr>
          <p:cNvPr id="3" name="内容占位符 2"/>
          <p:cNvSpPr>
            <a:spLocks noGrp="1"/>
          </p:cNvSpPr>
          <p:nvPr>
            <p:ph idx="1"/>
          </p:nvPr>
        </p:nvSpPr>
        <p:spPr/>
        <p:txBody>
          <a:body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日期占位符 3"/>
          <p:cNvSpPr>
            <a:spLocks noGrp="1"/>
          </p:cNvSpPr>
          <p:nvPr>
            <p:ph type="dt" sz="half" idx="10"/>
          </p:nvPr>
        </p:nvSpPr>
        <p:spPr/>
        <p:txBody>
          <a:bodyPr/>
          <a:lstStyle/>
          <a:p>
            <a:fld id="{8DED25F7-7A56-914C-8662-8ACAE45D2669}" type="datetimeFigureOut">
              <a:rPr kumimoji="1" lang="zh-CN" altLang="en-US" smtClean="0"/>
              <a:t>2019/3/1</a:t>
            </a:fld>
            <a:endParaRPr kumimoji="1" lang="zh-CN" altLang="en-US"/>
          </a:p>
        </p:txBody>
      </p:sp>
      <p:sp>
        <p:nvSpPr>
          <p:cNvPr id="5" name="页脚占位符 4"/>
          <p:cNvSpPr>
            <a:spLocks noGrp="1"/>
          </p:cNvSpPr>
          <p:nvPr>
            <p:ph type="ftr" sz="quarter" idx="11"/>
          </p:nvPr>
        </p:nvSpPr>
        <p:spPr/>
        <p:txBody>
          <a:bodyPr/>
          <a:lstStyle/>
          <a:p>
            <a:endParaRPr kumimoji="1" lang="zh-CN" altLang="en-US"/>
          </a:p>
        </p:txBody>
      </p:sp>
      <p:sp>
        <p:nvSpPr>
          <p:cNvPr id="6" name="幻灯片编号占位符 5"/>
          <p:cNvSpPr>
            <a:spLocks noGrp="1"/>
          </p:cNvSpPr>
          <p:nvPr>
            <p:ph type="sldNum" sz="quarter" idx="12"/>
          </p:nvPr>
        </p:nvSpPr>
        <p:spPr/>
        <p:txBody>
          <a:bodyPr/>
          <a:lstStyle/>
          <a:p>
            <a:fld id="{F102FE98-63CB-064E-9851-676C6668AE67}" type="slidenum">
              <a:rPr kumimoji="1" lang="zh-CN" altLang="en-US" smtClean="0"/>
              <a:t>‹#›</a:t>
            </a:fld>
            <a:endParaRPr kumimoji="1" lang="zh-CN" altLang="en-US"/>
          </a:p>
        </p:txBody>
      </p:sp>
    </p:spTree>
    <p:extLst>
      <p:ext uri="{BB962C8B-B14F-4D97-AF65-F5344CB8AC3E}">
        <p14:creationId xmlns:p14="http://schemas.microsoft.com/office/powerpoint/2010/main" val="7788600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kumimoji="1" lang="zh-CN" altLang="en-US"/>
              <a:t>单击此处编辑母版标题样式</a:t>
            </a:r>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zh-CN" altLang="en-US"/>
              <a:t>单击此处编辑母版文本样式</a:t>
            </a:r>
          </a:p>
        </p:txBody>
      </p:sp>
      <p:sp>
        <p:nvSpPr>
          <p:cNvPr id="4" name="日期占位符 3"/>
          <p:cNvSpPr>
            <a:spLocks noGrp="1"/>
          </p:cNvSpPr>
          <p:nvPr>
            <p:ph type="dt" sz="half" idx="10"/>
          </p:nvPr>
        </p:nvSpPr>
        <p:spPr/>
        <p:txBody>
          <a:bodyPr/>
          <a:lstStyle/>
          <a:p>
            <a:fld id="{8DED25F7-7A56-914C-8662-8ACAE45D2669}" type="datetimeFigureOut">
              <a:rPr kumimoji="1" lang="zh-CN" altLang="en-US" smtClean="0"/>
              <a:t>2019/3/1</a:t>
            </a:fld>
            <a:endParaRPr kumimoji="1" lang="zh-CN" altLang="en-US"/>
          </a:p>
        </p:txBody>
      </p:sp>
      <p:sp>
        <p:nvSpPr>
          <p:cNvPr id="5" name="页脚占位符 4"/>
          <p:cNvSpPr>
            <a:spLocks noGrp="1"/>
          </p:cNvSpPr>
          <p:nvPr>
            <p:ph type="ftr" sz="quarter" idx="11"/>
          </p:nvPr>
        </p:nvSpPr>
        <p:spPr/>
        <p:txBody>
          <a:bodyPr/>
          <a:lstStyle/>
          <a:p>
            <a:endParaRPr kumimoji="1" lang="zh-CN" altLang="en-US"/>
          </a:p>
        </p:txBody>
      </p:sp>
      <p:sp>
        <p:nvSpPr>
          <p:cNvPr id="6" name="幻灯片编号占位符 5"/>
          <p:cNvSpPr>
            <a:spLocks noGrp="1"/>
          </p:cNvSpPr>
          <p:nvPr>
            <p:ph type="sldNum" sz="quarter" idx="12"/>
          </p:nvPr>
        </p:nvSpPr>
        <p:spPr/>
        <p:txBody>
          <a:bodyPr/>
          <a:lstStyle/>
          <a:p>
            <a:fld id="{F102FE98-63CB-064E-9851-676C6668AE67}" type="slidenum">
              <a:rPr kumimoji="1" lang="zh-CN" altLang="en-US" smtClean="0"/>
              <a:t>‹#›</a:t>
            </a:fld>
            <a:endParaRPr kumimoji="1" lang="zh-CN" altLang="en-US"/>
          </a:p>
        </p:txBody>
      </p:sp>
    </p:spTree>
    <p:extLst>
      <p:ext uri="{BB962C8B-B14F-4D97-AF65-F5344CB8AC3E}">
        <p14:creationId xmlns:p14="http://schemas.microsoft.com/office/powerpoint/2010/main" val="9227675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项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zh-CN" altLang="en-US"/>
              <a:t>单击此处编辑母版标题样式</a:t>
            </a:r>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5" name="日期占位符 4"/>
          <p:cNvSpPr>
            <a:spLocks noGrp="1"/>
          </p:cNvSpPr>
          <p:nvPr>
            <p:ph type="dt" sz="half" idx="10"/>
          </p:nvPr>
        </p:nvSpPr>
        <p:spPr/>
        <p:txBody>
          <a:bodyPr/>
          <a:lstStyle/>
          <a:p>
            <a:fld id="{8DED25F7-7A56-914C-8662-8ACAE45D2669}" type="datetimeFigureOut">
              <a:rPr kumimoji="1" lang="zh-CN" altLang="en-US" smtClean="0"/>
              <a:t>2019/3/1</a:t>
            </a:fld>
            <a:endParaRPr kumimoji="1" lang="zh-CN" altLang="en-US"/>
          </a:p>
        </p:txBody>
      </p:sp>
      <p:sp>
        <p:nvSpPr>
          <p:cNvPr id="6" name="页脚占位符 5"/>
          <p:cNvSpPr>
            <a:spLocks noGrp="1"/>
          </p:cNvSpPr>
          <p:nvPr>
            <p:ph type="ftr" sz="quarter" idx="11"/>
          </p:nvPr>
        </p:nvSpPr>
        <p:spPr/>
        <p:txBody>
          <a:bodyPr/>
          <a:lstStyle/>
          <a:p>
            <a:endParaRPr kumimoji="1" lang="zh-CN" altLang="en-US"/>
          </a:p>
        </p:txBody>
      </p:sp>
      <p:sp>
        <p:nvSpPr>
          <p:cNvPr id="7" name="幻灯片编号占位符 6"/>
          <p:cNvSpPr>
            <a:spLocks noGrp="1"/>
          </p:cNvSpPr>
          <p:nvPr>
            <p:ph type="sldNum" sz="quarter" idx="12"/>
          </p:nvPr>
        </p:nvSpPr>
        <p:spPr/>
        <p:txBody>
          <a:bodyPr/>
          <a:lstStyle/>
          <a:p>
            <a:fld id="{F102FE98-63CB-064E-9851-676C6668AE67}" type="slidenum">
              <a:rPr kumimoji="1" lang="zh-CN" altLang="en-US" smtClean="0"/>
              <a:t>‹#›</a:t>
            </a:fld>
            <a:endParaRPr kumimoji="1" lang="zh-CN" altLang="en-US"/>
          </a:p>
        </p:txBody>
      </p:sp>
    </p:spTree>
    <p:extLst>
      <p:ext uri="{BB962C8B-B14F-4D97-AF65-F5344CB8AC3E}">
        <p14:creationId xmlns:p14="http://schemas.microsoft.com/office/powerpoint/2010/main" val="18641619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kumimoji="1" lang="zh-CN" altLang="en-US"/>
              <a:t>单击此处编辑母版标题样式</a:t>
            </a:r>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zh-CN" altLang="en-US"/>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zh-CN" altLang="en-US"/>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7" name="日期占位符 6"/>
          <p:cNvSpPr>
            <a:spLocks noGrp="1"/>
          </p:cNvSpPr>
          <p:nvPr>
            <p:ph type="dt" sz="half" idx="10"/>
          </p:nvPr>
        </p:nvSpPr>
        <p:spPr/>
        <p:txBody>
          <a:bodyPr/>
          <a:lstStyle/>
          <a:p>
            <a:fld id="{8DED25F7-7A56-914C-8662-8ACAE45D2669}" type="datetimeFigureOut">
              <a:rPr kumimoji="1" lang="zh-CN" altLang="en-US" smtClean="0"/>
              <a:t>2019/3/1</a:t>
            </a:fld>
            <a:endParaRPr kumimoji="1" lang="zh-CN" altLang="en-US"/>
          </a:p>
        </p:txBody>
      </p:sp>
      <p:sp>
        <p:nvSpPr>
          <p:cNvPr id="8" name="页脚占位符 7"/>
          <p:cNvSpPr>
            <a:spLocks noGrp="1"/>
          </p:cNvSpPr>
          <p:nvPr>
            <p:ph type="ftr" sz="quarter" idx="11"/>
          </p:nvPr>
        </p:nvSpPr>
        <p:spPr/>
        <p:txBody>
          <a:bodyPr/>
          <a:lstStyle/>
          <a:p>
            <a:endParaRPr kumimoji="1" lang="zh-CN" altLang="en-US"/>
          </a:p>
        </p:txBody>
      </p:sp>
      <p:sp>
        <p:nvSpPr>
          <p:cNvPr id="9" name="幻灯片编号占位符 8"/>
          <p:cNvSpPr>
            <a:spLocks noGrp="1"/>
          </p:cNvSpPr>
          <p:nvPr>
            <p:ph type="sldNum" sz="quarter" idx="12"/>
          </p:nvPr>
        </p:nvSpPr>
        <p:spPr/>
        <p:txBody>
          <a:bodyPr/>
          <a:lstStyle/>
          <a:p>
            <a:fld id="{F102FE98-63CB-064E-9851-676C6668AE67}" type="slidenum">
              <a:rPr kumimoji="1" lang="zh-CN" altLang="en-US" smtClean="0"/>
              <a:t>‹#›</a:t>
            </a:fld>
            <a:endParaRPr kumimoji="1" lang="zh-CN" altLang="en-US"/>
          </a:p>
        </p:txBody>
      </p:sp>
    </p:spTree>
    <p:extLst>
      <p:ext uri="{BB962C8B-B14F-4D97-AF65-F5344CB8AC3E}">
        <p14:creationId xmlns:p14="http://schemas.microsoft.com/office/powerpoint/2010/main" val="29955965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zh-CN" altLang="en-US"/>
              <a:t>单击此处编辑母版标题样式</a:t>
            </a:r>
          </a:p>
        </p:txBody>
      </p:sp>
      <p:sp>
        <p:nvSpPr>
          <p:cNvPr id="3" name="日期占位符 2"/>
          <p:cNvSpPr>
            <a:spLocks noGrp="1"/>
          </p:cNvSpPr>
          <p:nvPr>
            <p:ph type="dt" sz="half" idx="10"/>
          </p:nvPr>
        </p:nvSpPr>
        <p:spPr/>
        <p:txBody>
          <a:bodyPr/>
          <a:lstStyle/>
          <a:p>
            <a:fld id="{8DED25F7-7A56-914C-8662-8ACAE45D2669}" type="datetimeFigureOut">
              <a:rPr kumimoji="1" lang="zh-CN" altLang="en-US" smtClean="0"/>
              <a:t>2019/3/1</a:t>
            </a:fld>
            <a:endParaRPr kumimoji="1" lang="zh-CN" altLang="en-US"/>
          </a:p>
        </p:txBody>
      </p:sp>
      <p:sp>
        <p:nvSpPr>
          <p:cNvPr id="4" name="页脚占位符 3"/>
          <p:cNvSpPr>
            <a:spLocks noGrp="1"/>
          </p:cNvSpPr>
          <p:nvPr>
            <p:ph type="ftr" sz="quarter" idx="11"/>
          </p:nvPr>
        </p:nvSpPr>
        <p:spPr/>
        <p:txBody>
          <a:bodyPr/>
          <a:lstStyle/>
          <a:p>
            <a:endParaRPr kumimoji="1" lang="zh-CN" altLang="en-US"/>
          </a:p>
        </p:txBody>
      </p:sp>
      <p:sp>
        <p:nvSpPr>
          <p:cNvPr id="5" name="幻灯片编号占位符 4"/>
          <p:cNvSpPr>
            <a:spLocks noGrp="1"/>
          </p:cNvSpPr>
          <p:nvPr>
            <p:ph type="sldNum" sz="quarter" idx="12"/>
          </p:nvPr>
        </p:nvSpPr>
        <p:spPr/>
        <p:txBody>
          <a:bodyPr/>
          <a:lstStyle/>
          <a:p>
            <a:fld id="{F102FE98-63CB-064E-9851-676C6668AE67}" type="slidenum">
              <a:rPr kumimoji="1" lang="zh-CN" altLang="en-US" smtClean="0"/>
              <a:t>‹#›</a:t>
            </a:fld>
            <a:endParaRPr kumimoji="1" lang="zh-CN" altLang="en-US"/>
          </a:p>
        </p:txBody>
      </p:sp>
    </p:spTree>
    <p:extLst>
      <p:ext uri="{BB962C8B-B14F-4D97-AF65-F5344CB8AC3E}">
        <p14:creationId xmlns:p14="http://schemas.microsoft.com/office/powerpoint/2010/main" val="24103730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8DED25F7-7A56-914C-8662-8ACAE45D2669}" type="datetimeFigureOut">
              <a:rPr kumimoji="1" lang="zh-CN" altLang="en-US" smtClean="0"/>
              <a:t>2019/3/1</a:t>
            </a:fld>
            <a:endParaRPr kumimoji="1" lang="zh-CN" altLang="en-US"/>
          </a:p>
        </p:txBody>
      </p:sp>
      <p:sp>
        <p:nvSpPr>
          <p:cNvPr id="3" name="页脚占位符 2"/>
          <p:cNvSpPr>
            <a:spLocks noGrp="1"/>
          </p:cNvSpPr>
          <p:nvPr>
            <p:ph type="ftr" sz="quarter" idx="11"/>
          </p:nvPr>
        </p:nvSpPr>
        <p:spPr/>
        <p:txBody>
          <a:bodyPr/>
          <a:lstStyle/>
          <a:p>
            <a:endParaRPr kumimoji="1" lang="zh-CN" altLang="en-US"/>
          </a:p>
        </p:txBody>
      </p:sp>
      <p:sp>
        <p:nvSpPr>
          <p:cNvPr id="4" name="幻灯片编号占位符 3"/>
          <p:cNvSpPr>
            <a:spLocks noGrp="1"/>
          </p:cNvSpPr>
          <p:nvPr>
            <p:ph type="sldNum" sz="quarter" idx="12"/>
          </p:nvPr>
        </p:nvSpPr>
        <p:spPr/>
        <p:txBody>
          <a:bodyPr/>
          <a:lstStyle/>
          <a:p>
            <a:fld id="{F102FE98-63CB-064E-9851-676C6668AE67}" type="slidenum">
              <a:rPr kumimoji="1" lang="zh-CN" altLang="en-US" smtClean="0"/>
              <a:t>‹#›</a:t>
            </a:fld>
            <a:endParaRPr kumimoji="1" lang="zh-CN" altLang="en-US"/>
          </a:p>
        </p:txBody>
      </p:sp>
    </p:spTree>
    <p:extLst>
      <p:ext uri="{BB962C8B-B14F-4D97-AF65-F5344CB8AC3E}">
        <p14:creationId xmlns:p14="http://schemas.microsoft.com/office/powerpoint/2010/main" val="35788242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kumimoji="1" lang="zh-CN" altLang="en-US"/>
              <a:t>单击此处编辑母版标题样式</a:t>
            </a:r>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zh-CN" altLang="en-US"/>
              <a:t>单击此处编辑母版文本样式</a:t>
            </a:r>
          </a:p>
        </p:txBody>
      </p:sp>
      <p:sp>
        <p:nvSpPr>
          <p:cNvPr id="5" name="日期占位符 4"/>
          <p:cNvSpPr>
            <a:spLocks noGrp="1"/>
          </p:cNvSpPr>
          <p:nvPr>
            <p:ph type="dt" sz="half" idx="10"/>
          </p:nvPr>
        </p:nvSpPr>
        <p:spPr/>
        <p:txBody>
          <a:bodyPr/>
          <a:lstStyle/>
          <a:p>
            <a:fld id="{8DED25F7-7A56-914C-8662-8ACAE45D2669}" type="datetimeFigureOut">
              <a:rPr kumimoji="1" lang="zh-CN" altLang="en-US" smtClean="0"/>
              <a:t>2019/3/1</a:t>
            </a:fld>
            <a:endParaRPr kumimoji="1" lang="zh-CN" altLang="en-US"/>
          </a:p>
        </p:txBody>
      </p:sp>
      <p:sp>
        <p:nvSpPr>
          <p:cNvPr id="6" name="页脚占位符 5"/>
          <p:cNvSpPr>
            <a:spLocks noGrp="1"/>
          </p:cNvSpPr>
          <p:nvPr>
            <p:ph type="ftr" sz="quarter" idx="11"/>
          </p:nvPr>
        </p:nvSpPr>
        <p:spPr/>
        <p:txBody>
          <a:bodyPr/>
          <a:lstStyle/>
          <a:p>
            <a:endParaRPr kumimoji="1" lang="zh-CN" altLang="en-US"/>
          </a:p>
        </p:txBody>
      </p:sp>
      <p:sp>
        <p:nvSpPr>
          <p:cNvPr id="7" name="幻灯片编号占位符 6"/>
          <p:cNvSpPr>
            <a:spLocks noGrp="1"/>
          </p:cNvSpPr>
          <p:nvPr>
            <p:ph type="sldNum" sz="quarter" idx="12"/>
          </p:nvPr>
        </p:nvSpPr>
        <p:spPr/>
        <p:txBody>
          <a:bodyPr/>
          <a:lstStyle/>
          <a:p>
            <a:fld id="{F102FE98-63CB-064E-9851-676C6668AE67}" type="slidenum">
              <a:rPr kumimoji="1" lang="zh-CN" altLang="en-US" smtClean="0"/>
              <a:t>‹#›</a:t>
            </a:fld>
            <a:endParaRPr kumimoji="1" lang="zh-CN" altLang="en-US"/>
          </a:p>
        </p:txBody>
      </p:sp>
    </p:spTree>
    <p:extLst>
      <p:ext uri="{BB962C8B-B14F-4D97-AF65-F5344CB8AC3E}">
        <p14:creationId xmlns:p14="http://schemas.microsoft.com/office/powerpoint/2010/main" val="28334964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kumimoji="1" lang="zh-CN" altLang="en-US"/>
              <a:t>单击此处编辑母版标题样式</a:t>
            </a:r>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zh-CN" altLang="en-US"/>
              <a:t>单击此处编辑母版文本样式</a:t>
            </a:r>
          </a:p>
        </p:txBody>
      </p:sp>
      <p:sp>
        <p:nvSpPr>
          <p:cNvPr id="5" name="日期占位符 4"/>
          <p:cNvSpPr>
            <a:spLocks noGrp="1"/>
          </p:cNvSpPr>
          <p:nvPr>
            <p:ph type="dt" sz="half" idx="10"/>
          </p:nvPr>
        </p:nvSpPr>
        <p:spPr/>
        <p:txBody>
          <a:bodyPr/>
          <a:lstStyle/>
          <a:p>
            <a:fld id="{8DED25F7-7A56-914C-8662-8ACAE45D2669}" type="datetimeFigureOut">
              <a:rPr kumimoji="1" lang="zh-CN" altLang="en-US" smtClean="0"/>
              <a:t>2019/3/1</a:t>
            </a:fld>
            <a:endParaRPr kumimoji="1" lang="zh-CN" altLang="en-US"/>
          </a:p>
        </p:txBody>
      </p:sp>
      <p:sp>
        <p:nvSpPr>
          <p:cNvPr id="6" name="页脚占位符 5"/>
          <p:cNvSpPr>
            <a:spLocks noGrp="1"/>
          </p:cNvSpPr>
          <p:nvPr>
            <p:ph type="ftr" sz="quarter" idx="11"/>
          </p:nvPr>
        </p:nvSpPr>
        <p:spPr/>
        <p:txBody>
          <a:bodyPr/>
          <a:lstStyle/>
          <a:p>
            <a:endParaRPr kumimoji="1" lang="zh-CN" altLang="en-US"/>
          </a:p>
        </p:txBody>
      </p:sp>
      <p:sp>
        <p:nvSpPr>
          <p:cNvPr id="7" name="幻灯片编号占位符 6"/>
          <p:cNvSpPr>
            <a:spLocks noGrp="1"/>
          </p:cNvSpPr>
          <p:nvPr>
            <p:ph type="sldNum" sz="quarter" idx="12"/>
          </p:nvPr>
        </p:nvSpPr>
        <p:spPr/>
        <p:txBody>
          <a:bodyPr/>
          <a:lstStyle/>
          <a:p>
            <a:fld id="{F102FE98-63CB-064E-9851-676C6668AE67}" type="slidenum">
              <a:rPr kumimoji="1" lang="zh-CN" altLang="en-US" smtClean="0"/>
              <a:t>‹#›</a:t>
            </a:fld>
            <a:endParaRPr kumimoji="1" lang="zh-CN" altLang="en-US"/>
          </a:p>
        </p:txBody>
      </p:sp>
    </p:spTree>
    <p:extLst>
      <p:ext uri="{BB962C8B-B14F-4D97-AF65-F5344CB8AC3E}">
        <p14:creationId xmlns:p14="http://schemas.microsoft.com/office/powerpoint/2010/main" val="31097962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zh-CN" altLang="en-US"/>
              <a:t>单击此处编辑母版标题样式</a:t>
            </a:r>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ED25F7-7A56-914C-8662-8ACAE45D2669}" type="datetimeFigureOut">
              <a:rPr kumimoji="1" lang="zh-CN" altLang="en-US" smtClean="0"/>
              <a:t>2019/3/1</a:t>
            </a:fld>
            <a:endParaRPr kumimoji="1"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zh-CN" altLang="en-US"/>
          </a:p>
        </p:txBody>
      </p:sp>
      <p:sp>
        <p:nvSpPr>
          <p:cNvPr id="6" name="幻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02FE98-63CB-064E-9851-676C6668AE67}" type="slidenum">
              <a:rPr kumimoji="1" lang="zh-CN" altLang="en-US" smtClean="0"/>
              <a:t>‹#›</a:t>
            </a:fld>
            <a:endParaRPr kumimoji="1" lang="zh-CN" altLang="en-US"/>
          </a:p>
        </p:txBody>
      </p:sp>
    </p:spTree>
    <p:extLst>
      <p:ext uri="{BB962C8B-B14F-4D97-AF65-F5344CB8AC3E}">
        <p14:creationId xmlns:p14="http://schemas.microsoft.com/office/powerpoint/2010/main" val="13496796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zh-CN"/>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91616" y="517029"/>
            <a:ext cx="7968045" cy="954107"/>
          </a:xfrm>
          <a:prstGeom prst="rect">
            <a:avLst/>
          </a:prstGeom>
        </p:spPr>
        <p:txBody>
          <a:bodyPr wrap="square">
            <a:spAutoFit/>
          </a:bodyPr>
          <a:lstStyle/>
          <a:p>
            <a:pPr algn="just"/>
            <a:r>
              <a:rPr lang="en-US" altLang="zh-CN" sz="1400" dirty="0">
                <a:latin typeface="Arial"/>
                <a:cs typeface="Arial"/>
              </a:rPr>
              <a:t>Figure </a:t>
            </a:r>
            <a:r>
              <a:rPr lang="en-US" altLang="zh-CN" sz="1400" dirty="0">
                <a:latin typeface="Arial" panose="020B0604020202020204" pitchFamily="34" charset="0"/>
                <a:cs typeface="Arial" panose="020B0604020202020204" pitchFamily="34" charset="0"/>
              </a:rPr>
              <a:t>4: Body weight during the process of exercise in (A) normotensive WKY and (B) hypertensive SHR. Blood pressure during the process of exercise in (C) normotensive WKY and (D) hypertensive SHR. Total entry numbers in Y-maze test for (E) WKY and (F) SHR. Ratio of correct entry (percentage) in Y-maze for (G) WKY and (H) SHR. * for p &lt; 0.05 and ** for p &lt; 0.01.</a:t>
            </a:r>
          </a:p>
        </p:txBody>
      </p:sp>
      <p:sp>
        <p:nvSpPr>
          <p:cNvPr id="6" name="矩形 5"/>
          <p:cNvSpPr/>
          <p:nvPr/>
        </p:nvSpPr>
        <p:spPr>
          <a:xfrm>
            <a:off x="1208071" y="5756344"/>
            <a:ext cx="4201791" cy="523220"/>
          </a:xfrm>
          <a:prstGeom prst="rect">
            <a:avLst/>
          </a:prstGeom>
        </p:spPr>
        <p:txBody>
          <a:bodyPr wrap="none">
            <a:spAutoFit/>
          </a:bodyPr>
          <a:lstStyle/>
          <a:p>
            <a:pPr algn="just"/>
            <a:br>
              <a:rPr lang="en-US" altLang="zh-CN" sz="1400" dirty="0">
                <a:solidFill>
                  <a:srgbClr val="000000"/>
                </a:solidFill>
                <a:latin typeface="Arial" panose="020B0604020202020204" pitchFamily="34" charset="0"/>
                <a:ea typeface="Calibri" panose="020F0502020204030204" pitchFamily="34" charset="0"/>
              </a:rPr>
            </a:br>
            <a:r>
              <a:rPr lang="en-US" altLang="zh-CN" sz="1400" dirty="0">
                <a:solidFill>
                  <a:srgbClr val="000000"/>
                </a:solidFill>
                <a:latin typeface="Arial" panose="020B0604020202020204" pitchFamily="34" charset="0"/>
                <a:ea typeface="Calibri" panose="020F0502020204030204" pitchFamily="34" charset="0"/>
              </a:rPr>
              <a:t>Lan</a:t>
            </a:r>
            <a:r>
              <a:rPr lang="zh-CN" altLang="en-US" sz="1400" dirty="0">
                <a:solidFill>
                  <a:srgbClr val="000000"/>
                </a:solidFill>
                <a:latin typeface="Arial" panose="020B0604020202020204" pitchFamily="34" charset="0"/>
                <a:ea typeface="Calibri" panose="020F0502020204030204" pitchFamily="34" charset="0"/>
              </a:rPr>
              <a:t> </a:t>
            </a:r>
            <a:r>
              <a:rPr lang="en-US" altLang="zh-CN" sz="1400" dirty="0">
                <a:solidFill>
                  <a:srgbClr val="000000"/>
                </a:solidFill>
                <a:latin typeface="Arial" panose="020B0604020202020204" pitchFamily="34" charset="0"/>
                <a:ea typeface="Calibri" panose="020F0502020204030204" pitchFamily="34" charset="0"/>
              </a:rPr>
              <a:t>et</a:t>
            </a:r>
            <a:r>
              <a:rPr lang="zh-CN" altLang="en-US" sz="1400" dirty="0">
                <a:solidFill>
                  <a:srgbClr val="000000"/>
                </a:solidFill>
                <a:latin typeface="Arial" panose="020B0604020202020204" pitchFamily="34" charset="0"/>
                <a:ea typeface="Calibri" panose="020F0502020204030204" pitchFamily="34" charset="0"/>
              </a:rPr>
              <a:t> </a:t>
            </a:r>
            <a:r>
              <a:rPr lang="en-US" altLang="zh-CN" sz="1400" dirty="0">
                <a:solidFill>
                  <a:srgbClr val="000000"/>
                </a:solidFill>
                <a:latin typeface="Arial" panose="020B0604020202020204" pitchFamily="34" charset="0"/>
                <a:ea typeface="Calibri" panose="020F0502020204030204" pitchFamily="34" charset="0"/>
              </a:rPr>
              <a:t>al.</a:t>
            </a:r>
            <a:r>
              <a:rPr lang="en-US" altLang="zh-Hans" sz="1400" dirty="0">
                <a:latin typeface="Arial"/>
                <a:cs typeface="Arial"/>
              </a:rPr>
              <a:t>,</a:t>
            </a:r>
            <a:r>
              <a:rPr lang="zh-Hans" altLang="en-US" sz="1400" dirty="0">
                <a:latin typeface="Arial"/>
                <a:cs typeface="Arial"/>
              </a:rPr>
              <a:t> </a:t>
            </a:r>
            <a:r>
              <a:rPr lang="en-US" altLang="zh-CN" sz="1400" dirty="0">
                <a:latin typeface="Arial"/>
                <a:cs typeface="Arial"/>
              </a:rPr>
              <a:t>Conditioning</a:t>
            </a:r>
            <a:r>
              <a:rPr lang="zh-CN" altLang="en-US" sz="1400" dirty="0">
                <a:latin typeface="Arial"/>
                <a:cs typeface="Arial"/>
              </a:rPr>
              <a:t> </a:t>
            </a:r>
            <a:r>
              <a:rPr lang="en-US" altLang="zh-CN" sz="1400" dirty="0">
                <a:latin typeface="Arial"/>
                <a:cs typeface="Arial"/>
              </a:rPr>
              <a:t>Medicine</a:t>
            </a:r>
            <a:r>
              <a:rPr lang="zh-CN" altLang="en-US" sz="1400" dirty="0">
                <a:latin typeface="Arial"/>
                <a:cs typeface="Arial"/>
              </a:rPr>
              <a:t> </a:t>
            </a:r>
            <a:r>
              <a:rPr lang="en-US" altLang="zh-CN" sz="1400" dirty="0">
                <a:latin typeface="Arial"/>
                <a:cs typeface="Arial"/>
              </a:rPr>
              <a:t>2019;</a:t>
            </a:r>
            <a:r>
              <a:rPr lang="zh-CN" altLang="en-US" sz="1400" dirty="0">
                <a:latin typeface="Arial"/>
                <a:cs typeface="Arial"/>
              </a:rPr>
              <a:t> </a:t>
            </a:r>
            <a:r>
              <a:rPr lang="en-US" altLang="zh-CN" sz="1400" dirty="0">
                <a:latin typeface="Arial"/>
                <a:cs typeface="Arial"/>
              </a:rPr>
              <a:t>2(1):50-61.</a:t>
            </a:r>
            <a:endParaRPr lang="zh-CN" altLang="en-US" sz="1400" dirty="0">
              <a:latin typeface="Arial"/>
              <a:cs typeface="Arial"/>
            </a:endParaRPr>
          </a:p>
        </p:txBody>
      </p:sp>
      <p:pic>
        <p:nvPicPr>
          <p:cNvPr id="4" name="Picture 3">
            <a:extLst>
              <a:ext uri="{FF2B5EF4-FFF2-40B4-BE49-F238E27FC236}">
                <a16:creationId xmlns:a16="http://schemas.microsoft.com/office/drawing/2014/main" id="{11BD0B85-024C-F24E-9B39-48A5188DFF8A}"/>
              </a:ext>
            </a:extLst>
          </p:cNvPr>
          <p:cNvPicPr>
            <a:picLocks noChangeAspect="1"/>
          </p:cNvPicPr>
          <p:nvPr/>
        </p:nvPicPr>
        <p:blipFill>
          <a:blip r:embed="rId2"/>
          <a:stretch>
            <a:fillRect/>
          </a:stretch>
        </p:blipFill>
        <p:spPr>
          <a:xfrm>
            <a:off x="391616" y="1996440"/>
            <a:ext cx="7900416" cy="3291840"/>
          </a:xfrm>
          <a:prstGeom prst="rect">
            <a:avLst/>
          </a:prstGeom>
        </p:spPr>
      </p:pic>
    </p:spTree>
    <p:extLst>
      <p:ext uri="{BB962C8B-B14F-4D97-AF65-F5344CB8AC3E}">
        <p14:creationId xmlns:p14="http://schemas.microsoft.com/office/powerpoint/2010/main" val="1526692701"/>
      </p:ext>
    </p:extLst>
  </p:cSld>
  <p:clrMapOvr>
    <a:masterClrMapping/>
  </p:clrMapOvr>
</p:sld>
</file>

<file path=ppt/theme/theme1.xml><?xml version="1.0" encoding="utf-8"?>
<a:theme xmlns:a="http://schemas.openxmlformats.org/drawingml/2006/main" name="Office 主题">
  <a:themeElements>
    <a:clrScheme name="办公室">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办公室">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办公室">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23</TotalTime>
  <Words>3</Words>
  <Application>Microsoft Macintosh PowerPoint</Application>
  <PresentationFormat>On-screen Show (4:3)</PresentationFormat>
  <Paragraphs>2</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宋体</vt:lpstr>
      <vt:lpstr>Arial</vt:lpstr>
      <vt:lpstr>Calibri</vt:lpstr>
      <vt:lpstr>Office 主题</vt:lpstr>
      <vt:lpstr>PowerPoint Presentation</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Xiaoyan Jiang</dc:creator>
  <cp:lastModifiedBy>Jiang, Xiaoyan</cp:lastModifiedBy>
  <cp:revision>20</cp:revision>
  <dcterms:created xsi:type="dcterms:W3CDTF">2018-02-11T19:11:44Z</dcterms:created>
  <dcterms:modified xsi:type="dcterms:W3CDTF">2019-03-01T10:58:44Z</dcterms:modified>
</cp:coreProperties>
</file>